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diagrams/layout7.xml" ContentType="application/vnd.openxmlformats-officedocument.drawingml.diagramLayout+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9" r:id="rId2"/>
    <p:sldId id="279" r:id="rId3"/>
    <p:sldId id="280" r:id="rId4"/>
    <p:sldId id="296" r:id="rId5"/>
    <p:sldId id="295" r:id="rId6"/>
    <p:sldId id="294" r:id="rId7"/>
    <p:sldId id="290" r:id="rId8"/>
    <p:sldId id="289" r:id="rId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FA6"/>
    <a:srgbClr val="8064A2"/>
    <a:srgbClr val="DEE7D1"/>
    <a:srgbClr val="D2E5D5"/>
    <a:srgbClr val="D2E4E2"/>
    <a:srgbClr val="D2D8E2"/>
    <a:srgbClr val="D8D3E0"/>
    <a:srgbClr val="6179A8"/>
    <a:srgbClr val="5CB565"/>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5" autoAdjust="0"/>
    <p:restoredTop sz="94660"/>
  </p:normalViewPr>
  <p:slideViewPr>
    <p:cSldViewPr>
      <p:cViewPr>
        <p:scale>
          <a:sx n="80" d="100"/>
          <a:sy n="80" d="100"/>
        </p:scale>
        <p:origin x="-546"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dgm:t>
        <a:bodyPr/>
        <a:lstStyle/>
        <a:p>
          <a:r>
            <a:rPr lang="en-US" dirty="0" smtClean="0">
              <a:latin typeface="Century Gothic" pitchFamily="34" charset="0"/>
            </a:rPr>
            <a:t>Goal 1</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solidFill>
                <a:schemeClr val="tx1">
                  <a:lumMod val="65000"/>
                  <a:lumOff val="35000"/>
                </a:schemeClr>
              </a:solidFill>
              <a:latin typeface="Century Gothic" pitchFamily="34" charset="0"/>
            </a:rPr>
            <a:t>Lifelong Learning</a:t>
          </a:r>
          <a:endParaRPr lang="en-US" dirty="0">
            <a:solidFill>
              <a:schemeClr val="tx1">
                <a:lumMod val="65000"/>
                <a:lumOff val="35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4689A33E-3092-48D3-8A9F-E77727385597}">
      <dgm:prSet phldrT="[Text]"/>
      <dgm:spPr/>
      <dgm:t>
        <a:bodyPr/>
        <a:lstStyle/>
        <a:p>
          <a:r>
            <a:rPr lang="en-US" dirty="0" smtClean="0">
              <a:solidFill>
                <a:schemeClr val="tx1">
                  <a:lumMod val="65000"/>
                  <a:lumOff val="35000"/>
                </a:schemeClr>
              </a:solidFill>
              <a:latin typeface="Century Gothic" pitchFamily="34" charset="0"/>
            </a:rPr>
            <a:t>Learning Spaces</a:t>
          </a:r>
          <a:endParaRPr lang="en-US" dirty="0">
            <a:solidFill>
              <a:schemeClr val="tx1">
                <a:lumMod val="65000"/>
                <a:lumOff val="35000"/>
              </a:schemeClr>
            </a:solidFill>
            <a:latin typeface="Century Gothic" pitchFamily="34" charset="0"/>
          </a:endParaRPr>
        </a:p>
      </dgm:t>
    </dgm:pt>
    <dgm:pt modelId="{7D92EB67-E1CA-483F-8399-C85753A71D08}" type="parTrans" cxnId="{1EF66598-6CBF-4806-B330-90A3C87F82A6}">
      <dgm:prSet/>
      <dgm:spPr/>
      <dgm:t>
        <a:bodyPr/>
        <a:lstStyle/>
        <a:p>
          <a:endParaRPr lang="en-US"/>
        </a:p>
      </dgm:t>
    </dgm:pt>
    <dgm:pt modelId="{3CBD234E-E23C-4707-89C3-30BAA9EC8B4C}" type="sibTrans" cxnId="{1EF66598-6CBF-4806-B330-90A3C87F82A6}">
      <dgm:prSet/>
      <dgm:spPr/>
      <dgm:t>
        <a:bodyPr/>
        <a:lstStyle/>
        <a:p>
          <a:endParaRPr lang="en-US"/>
        </a:p>
      </dgm:t>
    </dgm:pt>
    <dgm:pt modelId="{C5972789-391A-487E-816D-B4392FD6A47F}">
      <dgm:prSet phldrT="[Text]"/>
      <dgm:spPr/>
      <dgm:t>
        <a:bodyPr/>
        <a:lstStyle/>
        <a:p>
          <a:r>
            <a:rPr lang="en-US" dirty="0" smtClean="0">
              <a:latin typeface="Century Gothic" pitchFamily="34" charset="0"/>
            </a:rPr>
            <a:t>Goal 2</a:t>
          </a:r>
          <a:endParaRPr lang="en-US" dirty="0">
            <a:latin typeface="Century Gothic" pitchFamily="34" charset="0"/>
          </a:endParaRPr>
        </a:p>
      </dgm:t>
    </dgm:pt>
    <dgm:pt modelId="{6E44D993-447A-47D7-B4A1-502F9AA33BC3}" type="parTrans" cxnId="{54A13696-CD60-4535-AC73-0E087E65CDC5}">
      <dgm:prSet/>
      <dgm:spPr/>
      <dgm:t>
        <a:bodyPr/>
        <a:lstStyle/>
        <a:p>
          <a:endParaRPr lang="en-US"/>
        </a:p>
      </dgm:t>
    </dgm:pt>
    <dgm:pt modelId="{1ABB51B0-BEED-4883-91A9-19A1843E9CBA}" type="sibTrans" cxnId="{54A13696-CD60-4535-AC73-0E087E65CDC5}">
      <dgm:prSet/>
      <dgm:spPr/>
      <dgm:t>
        <a:bodyPr/>
        <a:lstStyle/>
        <a:p>
          <a:endParaRPr lang="en-US"/>
        </a:p>
      </dgm:t>
    </dgm:pt>
    <dgm:pt modelId="{6CE7753B-834C-49A5-B313-E31EB2CD2209}">
      <dgm:prSet phldrT="[Text]"/>
      <dgm:spPr/>
      <dgm:t>
        <a:bodyPr/>
        <a:lstStyle/>
        <a:p>
          <a:r>
            <a:rPr lang="en-US" dirty="0" smtClean="0">
              <a:solidFill>
                <a:schemeClr val="tx1">
                  <a:lumMod val="65000"/>
                  <a:lumOff val="35000"/>
                </a:schemeClr>
              </a:solidFill>
              <a:latin typeface="Century Gothic" pitchFamily="34" charset="0"/>
            </a:rPr>
            <a:t>Performance Tasks</a:t>
          </a:r>
          <a:endParaRPr lang="en-US" dirty="0">
            <a:solidFill>
              <a:schemeClr val="tx1">
                <a:lumMod val="65000"/>
                <a:lumOff val="35000"/>
              </a:schemeClr>
            </a:solidFill>
            <a:latin typeface="Century Gothic" pitchFamily="34" charset="0"/>
          </a:endParaRPr>
        </a:p>
      </dgm:t>
    </dgm:pt>
    <dgm:pt modelId="{9BCF5981-15BA-4B97-9204-89BB43828BC6}" type="parTrans" cxnId="{C08DBD26-A1C6-4D99-94EF-FD69180CDB6E}">
      <dgm:prSet/>
      <dgm:spPr/>
      <dgm:t>
        <a:bodyPr/>
        <a:lstStyle/>
        <a:p>
          <a:endParaRPr lang="en-US"/>
        </a:p>
      </dgm:t>
    </dgm:pt>
    <dgm:pt modelId="{2F638112-D6E1-424D-B3BA-592068B3A167}" type="sibTrans" cxnId="{C08DBD26-A1C6-4D99-94EF-FD69180CDB6E}">
      <dgm:prSet/>
      <dgm:spPr/>
      <dgm:t>
        <a:bodyPr/>
        <a:lstStyle/>
        <a:p>
          <a:endParaRPr lang="en-US"/>
        </a:p>
      </dgm:t>
    </dgm:pt>
    <dgm:pt modelId="{6D85C96A-819A-451C-AFB8-F4F788A9F0B0}">
      <dgm:prSet phldrT="[Text]"/>
      <dgm:spPr/>
      <dgm:t>
        <a:bodyPr/>
        <a:lstStyle/>
        <a:p>
          <a:r>
            <a:rPr lang="en-US" dirty="0" smtClean="0">
              <a:latin typeface="Century Gothic" pitchFamily="34" charset="0"/>
            </a:rPr>
            <a:t>Goal 3</a:t>
          </a:r>
          <a:endParaRPr lang="en-US" dirty="0">
            <a:latin typeface="Century Gothic" pitchFamily="34" charset="0"/>
          </a:endParaRPr>
        </a:p>
      </dgm:t>
    </dgm:pt>
    <dgm:pt modelId="{854E1E62-BC40-458F-84FD-1CC37B967CDD}" type="parTrans" cxnId="{0EAA0728-F989-4FDC-A1DA-E5F328B4B99E}">
      <dgm:prSet/>
      <dgm:spPr/>
      <dgm:t>
        <a:bodyPr/>
        <a:lstStyle/>
        <a:p>
          <a:endParaRPr lang="en-US"/>
        </a:p>
      </dgm:t>
    </dgm:pt>
    <dgm:pt modelId="{4EDD12CA-3D2E-47BD-83B3-0114A56B86BB}" type="sibTrans" cxnId="{0EAA0728-F989-4FDC-A1DA-E5F328B4B99E}">
      <dgm:prSet/>
      <dgm:spPr/>
      <dgm:t>
        <a:bodyPr/>
        <a:lstStyle/>
        <a:p>
          <a:endParaRPr lang="en-US"/>
        </a:p>
      </dgm:t>
    </dgm:pt>
    <dgm:pt modelId="{26767FB6-09CE-4A88-BC71-3ACC9ED2D258}">
      <dgm:prSet phldrT="[Text]"/>
      <dgm:spPr/>
      <dgm:t>
        <a:bodyPr/>
        <a:lstStyle/>
        <a:p>
          <a:r>
            <a:rPr lang="en-US" dirty="0" smtClean="0">
              <a:solidFill>
                <a:schemeClr val="tx1">
                  <a:lumMod val="65000"/>
                  <a:lumOff val="35000"/>
                </a:schemeClr>
              </a:solidFill>
              <a:latin typeface="Century Gothic" pitchFamily="34" charset="0"/>
            </a:rPr>
            <a:t>Engagement</a:t>
          </a:r>
          <a:endParaRPr lang="en-US" dirty="0">
            <a:solidFill>
              <a:schemeClr val="tx1">
                <a:lumMod val="65000"/>
                <a:lumOff val="35000"/>
              </a:schemeClr>
            </a:solidFill>
            <a:latin typeface="Century Gothic" pitchFamily="34" charset="0"/>
          </a:endParaRPr>
        </a:p>
      </dgm:t>
    </dgm:pt>
    <dgm:pt modelId="{1014D9F7-94C2-41FF-9EA6-94C435849901}" type="parTrans" cxnId="{D0712525-F45C-4C28-982C-168C8D67ACB0}">
      <dgm:prSet/>
      <dgm:spPr/>
      <dgm:t>
        <a:bodyPr/>
        <a:lstStyle/>
        <a:p>
          <a:endParaRPr lang="en-US"/>
        </a:p>
      </dgm:t>
    </dgm:pt>
    <dgm:pt modelId="{22A1400F-DED1-40B8-BC88-7E928D79EBD4}" type="sibTrans" cxnId="{D0712525-F45C-4C28-982C-168C8D67ACB0}">
      <dgm:prSet/>
      <dgm:spPr/>
      <dgm:t>
        <a:bodyPr/>
        <a:lstStyle/>
        <a:p>
          <a:endParaRPr lang="en-US"/>
        </a:p>
      </dgm:t>
    </dgm:pt>
    <dgm:pt modelId="{506DE597-6FD1-45B8-A0C8-A9DA6D4A0ABA}">
      <dgm:prSet phldrT="[Text]"/>
      <dgm:spPr/>
      <dgm:t>
        <a:bodyPr/>
        <a:lstStyle/>
        <a:p>
          <a:r>
            <a:rPr lang="en-US" dirty="0" smtClean="0">
              <a:latin typeface="Century Gothic" pitchFamily="34" charset="0"/>
            </a:rPr>
            <a:t>Goal 4</a:t>
          </a:r>
          <a:endParaRPr lang="en-US" dirty="0">
            <a:latin typeface="Century Gothic" pitchFamily="34" charset="0"/>
          </a:endParaRPr>
        </a:p>
      </dgm:t>
    </dgm:pt>
    <dgm:pt modelId="{88DDE642-BD15-42C8-B568-90CCD3F7AFFD}" type="parTrans" cxnId="{60875513-3B0C-41B3-BB54-54516C05C656}">
      <dgm:prSet/>
      <dgm:spPr/>
      <dgm:t>
        <a:bodyPr/>
        <a:lstStyle/>
        <a:p>
          <a:endParaRPr lang="en-US"/>
        </a:p>
      </dgm:t>
    </dgm:pt>
    <dgm:pt modelId="{91D8378C-04BA-494C-9D79-238D127F53D8}" type="sibTrans" cxnId="{60875513-3B0C-41B3-BB54-54516C05C656}">
      <dgm:prSet/>
      <dgm:spPr/>
      <dgm:t>
        <a:bodyPr/>
        <a:lstStyle/>
        <a:p>
          <a:endParaRPr lang="en-US"/>
        </a:p>
      </dgm:t>
    </dgm:pt>
    <dgm:pt modelId="{2791A13B-CA3D-4700-8C1A-F27F91C8609D}">
      <dgm:prSet phldrT="[Text]"/>
      <dgm:spPr/>
      <dgm:t>
        <a:bodyPr/>
        <a:lstStyle/>
        <a:p>
          <a:r>
            <a:rPr lang="en-US" dirty="0" smtClean="0">
              <a:latin typeface="Century Gothic" pitchFamily="34" charset="0"/>
            </a:rPr>
            <a:t>Goal 5</a:t>
          </a:r>
          <a:endParaRPr lang="en-US" dirty="0">
            <a:latin typeface="Century Gothic" pitchFamily="34" charset="0"/>
          </a:endParaRPr>
        </a:p>
      </dgm:t>
    </dgm:pt>
    <dgm:pt modelId="{66FB7E73-4328-497D-9C88-0CDFDAF229F0}" type="parTrans" cxnId="{E9B508BA-8755-4FBF-ABCE-95A76E8DA588}">
      <dgm:prSet/>
      <dgm:spPr/>
      <dgm:t>
        <a:bodyPr/>
        <a:lstStyle/>
        <a:p>
          <a:endParaRPr lang="en-US"/>
        </a:p>
      </dgm:t>
    </dgm:pt>
    <dgm:pt modelId="{8E91AB4C-9876-48A9-AE2C-6960F7C59C3D}" type="sibTrans" cxnId="{E9B508BA-8755-4FBF-ABCE-95A76E8DA588}">
      <dgm:prSet/>
      <dgm:spPr/>
      <dgm:t>
        <a:bodyPr/>
        <a:lstStyle/>
        <a:p>
          <a:endParaRPr lang="en-US"/>
        </a:p>
      </dgm:t>
    </dgm:pt>
    <dgm:pt modelId="{3D31D60B-CC53-4885-BAFB-468ACD50050D}">
      <dgm:prSet phldrT="[Text]"/>
      <dgm:spPr/>
      <dgm:t>
        <a:bodyPr/>
        <a:lstStyle/>
        <a:p>
          <a:r>
            <a:rPr lang="en-US" dirty="0" smtClean="0">
              <a:solidFill>
                <a:schemeClr val="tx1">
                  <a:lumMod val="65000"/>
                  <a:lumOff val="35000"/>
                </a:schemeClr>
              </a:solidFill>
              <a:latin typeface="Century Gothic" pitchFamily="34" charset="0"/>
            </a:rPr>
            <a:t>Strategic Plan Review</a:t>
          </a:r>
          <a:endParaRPr lang="en-US" dirty="0">
            <a:solidFill>
              <a:schemeClr val="tx1">
                <a:lumMod val="65000"/>
                <a:lumOff val="35000"/>
              </a:schemeClr>
            </a:solidFill>
            <a:latin typeface="Century Gothic" pitchFamily="34" charset="0"/>
          </a:endParaRPr>
        </a:p>
      </dgm:t>
    </dgm:pt>
    <dgm:pt modelId="{946B8E45-F149-435E-ADA3-42604ED457AA}" type="parTrans" cxnId="{8E855628-E978-4882-B61D-012FF60ADD17}">
      <dgm:prSet/>
      <dgm:spPr/>
      <dgm:t>
        <a:bodyPr/>
        <a:lstStyle/>
        <a:p>
          <a:endParaRPr lang="en-US"/>
        </a:p>
      </dgm:t>
    </dgm:pt>
    <dgm:pt modelId="{049E1917-6C22-4565-8E14-1592C3C97734}" type="sibTrans" cxnId="{8E855628-E978-4882-B61D-012FF60ADD17}">
      <dgm:prSet/>
      <dgm:spPr/>
      <dgm:t>
        <a:bodyPr/>
        <a:lstStyle/>
        <a:p>
          <a:endParaRPr lang="en-US"/>
        </a:p>
      </dgm:t>
    </dgm:pt>
    <dgm:pt modelId="{874CC853-26FF-4E7F-86A3-1F29C4859BF7}">
      <dgm:prSet phldrT="[Text]"/>
      <dgm:spPr/>
      <dgm:t>
        <a:bodyPr/>
        <a:lstStyle/>
        <a:p>
          <a:r>
            <a:rPr lang="en-US" dirty="0" smtClean="0">
              <a:solidFill>
                <a:schemeClr val="tx1">
                  <a:lumMod val="65000"/>
                  <a:lumOff val="35000"/>
                </a:schemeClr>
              </a:solidFill>
              <a:latin typeface="Century Gothic" pitchFamily="34" charset="0"/>
            </a:rPr>
            <a:t>Strategic Communications</a:t>
          </a:r>
          <a:endParaRPr lang="en-US" dirty="0">
            <a:solidFill>
              <a:schemeClr val="tx1">
                <a:lumMod val="65000"/>
                <a:lumOff val="35000"/>
              </a:schemeClr>
            </a:solidFill>
            <a:latin typeface="Century Gothic" pitchFamily="34" charset="0"/>
          </a:endParaRPr>
        </a:p>
      </dgm:t>
    </dgm:pt>
    <dgm:pt modelId="{9FC91113-FF0C-4D2F-BFEA-BA554C3B43AB}" type="parTrans" cxnId="{3A1966D7-D76A-4643-A70E-192B2691BE31}">
      <dgm:prSet/>
      <dgm:spPr/>
    </dgm:pt>
    <dgm:pt modelId="{7908C258-313E-48D4-AE8C-BA967486C081}" type="sibTrans" cxnId="{3A1966D7-D76A-4643-A70E-192B2691BE31}">
      <dgm:prSet/>
      <dgm:spPr/>
    </dgm:pt>
    <dgm:pt modelId="{C2E50247-9887-4AFF-8698-11BA44DE6B6B}">
      <dgm:prSet phldrT="[Text]"/>
      <dgm:spPr/>
      <dgm:t>
        <a:bodyPr/>
        <a:lstStyle/>
        <a:p>
          <a:r>
            <a:rPr lang="en-US" dirty="0" smtClean="0">
              <a:solidFill>
                <a:schemeClr val="tx1">
                  <a:lumMod val="65000"/>
                  <a:lumOff val="35000"/>
                </a:schemeClr>
              </a:solidFill>
              <a:latin typeface="Century Gothic" pitchFamily="34" charset="0"/>
            </a:rPr>
            <a:t>Program Valuation</a:t>
          </a:r>
          <a:endParaRPr lang="en-US" dirty="0">
            <a:solidFill>
              <a:schemeClr val="tx1">
                <a:lumMod val="65000"/>
                <a:lumOff val="35000"/>
              </a:schemeClr>
            </a:solidFill>
            <a:latin typeface="Century Gothic" pitchFamily="34" charset="0"/>
          </a:endParaRPr>
        </a:p>
      </dgm:t>
    </dgm:pt>
    <dgm:pt modelId="{B3027BD3-556B-4935-8195-7A5C30607FCA}" type="sibTrans" cxnId="{C8D3E2BF-5D4F-4D5E-8BE4-7E9FF32127CF}">
      <dgm:prSet/>
      <dgm:spPr/>
      <dgm:t>
        <a:bodyPr/>
        <a:lstStyle/>
        <a:p>
          <a:endParaRPr lang="en-US"/>
        </a:p>
      </dgm:t>
    </dgm:pt>
    <dgm:pt modelId="{B94EBD34-BC5B-494C-9AD1-F636E2628920}" type="parTrans" cxnId="{C8D3E2BF-5D4F-4D5E-8BE4-7E9FF32127CF}">
      <dgm:prSet/>
      <dgm:spPr/>
      <dgm:t>
        <a:bodyPr/>
        <a:lstStyle/>
        <a:p>
          <a:endParaRPr lang="en-US"/>
        </a:p>
      </dgm:t>
    </dgm:pt>
    <dgm:pt modelId="{2DFEEB3C-B9EA-4F45-85F8-3FB5A8410630}">
      <dgm:prSet phldrT="[Text]"/>
      <dgm:spPr/>
      <dgm:t>
        <a:bodyPr/>
        <a:lstStyle/>
        <a:p>
          <a:r>
            <a:rPr lang="en-US" dirty="0" smtClean="0">
              <a:solidFill>
                <a:schemeClr val="tx1">
                  <a:lumMod val="65000"/>
                  <a:lumOff val="35000"/>
                </a:schemeClr>
              </a:solidFill>
              <a:latin typeface="Century Gothic" pitchFamily="34" charset="0"/>
            </a:rPr>
            <a:t>Academic Excellence Scorecard</a:t>
          </a:r>
          <a:endParaRPr lang="en-US" dirty="0">
            <a:solidFill>
              <a:schemeClr val="tx1">
                <a:lumMod val="65000"/>
                <a:lumOff val="35000"/>
              </a:schemeClr>
            </a:solidFill>
            <a:latin typeface="Century Gothic" pitchFamily="34" charset="0"/>
          </a:endParaRPr>
        </a:p>
      </dgm:t>
    </dgm:pt>
    <dgm:pt modelId="{CA0F6306-C3F9-4479-A76D-430C0E3B7877}" type="sibTrans" cxnId="{BD8013B2-4A14-4131-BE2D-22C29B7A7420}">
      <dgm:prSet/>
      <dgm:spPr/>
    </dgm:pt>
    <dgm:pt modelId="{F5308B61-1D68-4096-A137-7B79F4429CEC}" type="parTrans" cxnId="{BD8013B2-4A14-4131-BE2D-22C29B7A7420}">
      <dgm:prSet/>
      <dgm:spPr/>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5">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5">
        <dgm:presLayoutVars>
          <dgm:bulletEnabled val="1"/>
        </dgm:presLayoutVars>
      </dgm:prSet>
      <dgm:spPr/>
      <dgm:t>
        <a:bodyPr/>
        <a:lstStyle/>
        <a:p>
          <a:endParaRPr lang="en-US"/>
        </a:p>
      </dgm:t>
    </dgm:pt>
    <dgm:pt modelId="{02D1B394-D507-4F0A-9E87-107AC2FA86C8}" type="pres">
      <dgm:prSet presAssocID="{3CD741A8-8206-48EA-AF90-DA9FDCD05646}" presName="sp" presStyleCnt="0"/>
      <dgm:spPr/>
    </dgm:pt>
    <dgm:pt modelId="{CDD833A9-AEA9-4565-BBBE-57EDDC41336E}" type="pres">
      <dgm:prSet presAssocID="{C5972789-391A-487E-816D-B4392FD6A47F}" presName="linNode" presStyleCnt="0"/>
      <dgm:spPr/>
    </dgm:pt>
    <dgm:pt modelId="{624D91EE-B4C6-4B53-994E-C07C43792DDE}" type="pres">
      <dgm:prSet presAssocID="{C5972789-391A-487E-816D-B4392FD6A47F}" presName="parentText" presStyleLbl="node1" presStyleIdx="1" presStyleCnt="5">
        <dgm:presLayoutVars>
          <dgm:chMax val="1"/>
          <dgm:bulletEnabled val="1"/>
        </dgm:presLayoutVars>
      </dgm:prSet>
      <dgm:spPr/>
      <dgm:t>
        <a:bodyPr/>
        <a:lstStyle/>
        <a:p>
          <a:endParaRPr lang="en-US"/>
        </a:p>
      </dgm:t>
    </dgm:pt>
    <dgm:pt modelId="{E4C53D48-E243-467B-BCB4-4C995D7478B8}" type="pres">
      <dgm:prSet presAssocID="{C5972789-391A-487E-816D-B4392FD6A47F}" presName="descendantText" presStyleLbl="alignAccFollowNode1" presStyleIdx="1" presStyleCnt="5">
        <dgm:presLayoutVars>
          <dgm:bulletEnabled val="1"/>
        </dgm:presLayoutVars>
      </dgm:prSet>
      <dgm:spPr/>
      <dgm:t>
        <a:bodyPr/>
        <a:lstStyle/>
        <a:p>
          <a:endParaRPr lang="en-US"/>
        </a:p>
      </dgm:t>
    </dgm:pt>
    <dgm:pt modelId="{E184F75A-E071-4CA9-96BA-7D9A7F620DE5}" type="pres">
      <dgm:prSet presAssocID="{1ABB51B0-BEED-4883-91A9-19A1843E9CBA}" presName="sp" presStyleCnt="0"/>
      <dgm:spPr/>
    </dgm:pt>
    <dgm:pt modelId="{FE28F6F1-A4B5-47DB-847E-DEEEADCD784D}" type="pres">
      <dgm:prSet presAssocID="{6D85C96A-819A-451C-AFB8-F4F788A9F0B0}" presName="linNode" presStyleCnt="0"/>
      <dgm:spPr/>
    </dgm:pt>
    <dgm:pt modelId="{43A047FB-1D36-4BE5-835F-66E06D286AA3}" type="pres">
      <dgm:prSet presAssocID="{6D85C96A-819A-451C-AFB8-F4F788A9F0B0}" presName="parentText" presStyleLbl="node1" presStyleIdx="2" presStyleCnt="5">
        <dgm:presLayoutVars>
          <dgm:chMax val="1"/>
          <dgm:bulletEnabled val="1"/>
        </dgm:presLayoutVars>
      </dgm:prSet>
      <dgm:spPr/>
      <dgm:t>
        <a:bodyPr/>
        <a:lstStyle/>
        <a:p>
          <a:endParaRPr lang="en-US"/>
        </a:p>
      </dgm:t>
    </dgm:pt>
    <dgm:pt modelId="{0F51ED3A-BF65-49CB-9EA8-C8EB51B3E21F}" type="pres">
      <dgm:prSet presAssocID="{6D85C96A-819A-451C-AFB8-F4F788A9F0B0}" presName="descendantText" presStyleLbl="alignAccFollowNode1" presStyleIdx="2" presStyleCnt="5">
        <dgm:presLayoutVars>
          <dgm:bulletEnabled val="1"/>
        </dgm:presLayoutVars>
      </dgm:prSet>
      <dgm:spPr/>
      <dgm:t>
        <a:bodyPr/>
        <a:lstStyle/>
        <a:p>
          <a:endParaRPr lang="en-US"/>
        </a:p>
      </dgm:t>
    </dgm:pt>
    <dgm:pt modelId="{992B41E2-9733-47F5-8C8F-2DCB4BD96C49}" type="pres">
      <dgm:prSet presAssocID="{4EDD12CA-3D2E-47BD-83B3-0114A56B86BB}" presName="sp" presStyleCnt="0"/>
      <dgm:spPr/>
    </dgm:pt>
    <dgm:pt modelId="{FCC5B991-05C6-4620-B4C0-BDE2AF1BE318}" type="pres">
      <dgm:prSet presAssocID="{506DE597-6FD1-45B8-A0C8-A9DA6D4A0ABA}" presName="linNode" presStyleCnt="0"/>
      <dgm:spPr/>
    </dgm:pt>
    <dgm:pt modelId="{A3138779-C638-470D-80A0-A7652D41DB20}" type="pres">
      <dgm:prSet presAssocID="{506DE597-6FD1-45B8-A0C8-A9DA6D4A0ABA}" presName="parentText" presStyleLbl="node1" presStyleIdx="3" presStyleCnt="5">
        <dgm:presLayoutVars>
          <dgm:chMax val="1"/>
          <dgm:bulletEnabled val="1"/>
        </dgm:presLayoutVars>
      </dgm:prSet>
      <dgm:spPr/>
      <dgm:t>
        <a:bodyPr/>
        <a:lstStyle/>
        <a:p>
          <a:endParaRPr lang="en-US"/>
        </a:p>
      </dgm:t>
    </dgm:pt>
    <dgm:pt modelId="{37EA04A3-DF18-4DE2-A09B-EA0B700ACCDB}" type="pres">
      <dgm:prSet presAssocID="{506DE597-6FD1-45B8-A0C8-A9DA6D4A0ABA}" presName="descendantText" presStyleLbl="alignAccFollowNode1" presStyleIdx="3" presStyleCnt="5">
        <dgm:presLayoutVars>
          <dgm:bulletEnabled val="1"/>
        </dgm:presLayoutVars>
      </dgm:prSet>
      <dgm:spPr/>
      <dgm:t>
        <a:bodyPr/>
        <a:lstStyle/>
        <a:p>
          <a:endParaRPr lang="en-US"/>
        </a:p>
      </dgm:t>
    </dgm:pt>
    <dgm:pt modelId="{17F7AB6A-F68F-41D6-BA0D-4A01971BC371}" type="pres">
      <dgm:prSet presAssocID="{91D8378C-04BA-494C-9D79-238D127F53D8}" presName="sp" presStyleCnt="0"/>
      <dgm:spPr/>
    </dgm:pt>
    <dgm:pt modelId="{7E6F8696-725F-4C5F-9500-ACCB6B82DAE7}" type="pres">
      <dgm:prSet presAssocID="{2791A13B-CA3D-4700-8C1A-F27F91C8609D}" presName="linNode" presStyleCnt="0"/>
      <dgm:spPr/>
    </dgm:pt>
    <dgm:pt modelId="{FCD69057-A4A2-4CD3-96B3-384291A6D0B8}" type="pres">
      <dgm:prSet presAssocID="{2791A13B-CA3D-4700-8C1A-F27F91C8609D}" presName="parentText" presStyleLbl="node1" presStyleIdx="4" presStyleCnt="5">
        <dgm:presLayoutVars>
          <dgm:chMax val="1"/>
          <dgm:bulletEnabled val="1"/>
        </dgm:presLayoutVars>
      </dgm:prSet>
      <dgm:spPr/>
      <dgm:t>
        <a:bodyPr/>
        <a:lstStyle/>
        <a:p>
          <a:endParaRPr lang="en-US"/>
        </a:p>
      </dgm:t>
    </dgm:pt>
    <dgm:pt modelId="{CE549058-CAA4-45A5-B16E-5FE2B185AA47}" type="pres">
      <dgm:prSet presAssocID="{2791A13B-CA3D-4700-8C1A-F27F91C8609D}" presName="descendantText" presStyleLbl="alignAccFollowNode1" presStyleIdx="4" presStyleCnt="5">
        <dgm:presLayoutVars>
          <dgm:bulletEnabled val="1"/>
        </dgm:presLayoutVars>
      </dgm:prSet>
      <dgm:spPr/>
      <dgm:t>
        <a:bodyPr/>
        <a:lstStyle/>
        <a:p>
          <a:endParaRPr lang="en-US"/>
        </a:p>
      </dgm:t>
    </dgm:pt>
  </dgm:ptLst>
  <dgm:cxnLst>
    <dgm:cxn modelId="{C8D3E2BF-5D4F-4D5E-8BE4-7E9FF32127CF}" srcId="{2791A13B-CA3D-4700-8C1A-F27F91C8609D}" destId="{C2E50247-9887-4AFF-8698-11BA44DE6B6B}" srcOrd="0" destOrd="0" parTransId="{B94EBD34-BC5B-494C-9AD1-F636E2628920}" sibTransId="{B3027BD3-556B-4935-8195-7A5C30607FCA}"/>
    <dgm:cxn modelId="{0A542716-BDB2-4D14-B17D-FE7E1D0206AB}" type="presOf" srcId="{C5972789-391A-487E-816D-B4392FD6A47F}" destId="{624D91EE-B4C6-4B53-994E-C07C43792DDE}" srcOrd="0" destOrd="0" presId="urn:microsoft.com/office/officeart/2005/8/layout/vList5"/>
    <dgm:cxn modelId="{3A1966D7-D76A-4643-A70E-192B2691BE31}" srcId="{506DE597-6FD1-45B8-A0C8-A9DA6D4A0ABA}" destId="{874CC853-26FF-4E7F-86A3-1F29C4859BF7}" srcOrd="1" destOrd="0" parTransId="{9FC91113-FF0C-4D2F-BFEA-BA554C3B43AB}" sibTransId="{7908C258-313E-48D4-AE8C-BA967486C081}"/>
    <dgm:cxn modelId="{54A13696-CD60-4535-AC73-0E087E65CDC5}" srcId="{CA8737B4-D615-4F91-993B-807CFA0EE9CF}" destId="{C5972789-391A-487E-816D-B4392FD6A47F}" srcOrd="1" destOrd="0" parTransId="{6E44D993-447A-47D7-B4A1-502F9AA33BC3}" sibTransId="{1ABB51B0-BEED-4883-91A9-19A1843E9CBA}"/>
    <dgm:cxn modelId="{E9B508BA-8755-4FBF-ABCE-95A76E8DA588}" srcId="{CA8737B4-D615-4F91-993B-807CFA0EE9CF}" destId="{2791A13B-CA3D-4700-8C1A-F27F91C8609D}" srcOrd="4" destOrd="0" parTransId="{66FB7E73-4328-497D-9C88-0CDFDAF229F0}" sibTransId="{8E91AB4C-9876-48A9-AE2C-6960F7C59C3D}"/>
    <dgm:cxn modelId="{03BA6F6B-4D59-4482-B6C1-2B6C890D61F5}" type="presOf" srcId="{CA8737B4-D615-4F91-993B-807CFA0EE9CF}" destId="{A8668A05-A874-4704-8CCF-4FE5EF0D7330}"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60875513-3B0C-41B3-BB54-54516C05C656}" srcId="{CA8737B4-D615-4F91-993B-807CFA0EE9CF}" destId="{506DE597-6FD1-45B8-A0C8-A9DA6D4A0ABA}" srcOrd="3" destOrd="0" parTransId="{88DDE642-BD15-42C8-B568-90CCD3F7AFFD}" sibTransId="{91D8378C-04BA-494C-9D79-238D127F53D8}"/>
    <dgm:cxn modelId="{A60AD7F8-6FDF-445C-895B-33E1660CE972}" type="presOf" srcId="{4689A33E-3092-48D3-8A9F-E77727385597}" destId="{8BC45E04-3743-4554-8306-997CFD9EC1A6}" srcOrd="0" destOrd="1" presId="urn:microsoft.com/office/officeart/2005/8/layout/vList5"/>
    <dgm:cxn modelId="{BD8013B2-4A14-4131-BE2D-22C29B7A7420}" srcId="{506DE597-6FD1-45B8-A0C8-A9DA6D4A0ABA}" destId="{2DFEEB3C-B9EA-4F45-85F8-3FB5A8410630}" srcOrd="2" destOrd="0" parTransId="{F5308B61-1D68-4096-A137-7B79F4429CEC}" sibTransId="{CA0F6306-C3F9-4479-A76D-430C0E3B7877}"/>
    <dgm:cxn modelId="{1EF66598-6CBF-4806-B330-90A3C87F82A6}" srcId="{5533A5A6-AAC1-4DC2-926F-9A96568D1C14}" destId="{4689A33E-3092-48D3-8A9F-E77727385597}" srcOrd="1" destOrd="0" parTransId="{7D92EB67-E1CA-483F-8399-C85753A71D08}" sibTransId="{3CBD234E-E23C-4707-89C3-30BAA9EC8B4C}"/>
    <dgm:cxn modelId="{E1356815-F21E-4EA4-919B-CA7B72D346B8}" srcId="{5533A5A6-AAC1-4DC2-926F-9A96568D1C14}" destId="{CA9D125B-F4B1-4480-8F39-C089CF5CB01B}" srcOrd="0" destOrd="0" parTransId="{D060C2DE-F003-45A3-AD0A-FE6F7E60AE70}" sibTransId="{27592134-5725-4ED1-A789-2743522DB788}"/>
    <dgm:cxn modelId="{015951B1-C969-4353-8A7A-6F7D0B149328}" type="presOf" srcId="{6CE7753B-834C-49A5-B313-E31EB2CD2209}" destId="{E4C53D48-E243-467B-BCB4-4C995D7478B8}" srcOrd="0" destOrd="0" presId="urn:microsoft.com/office/officeart/2005/8/layout/vList5"/>
    <dgm:cxn modelId="{C08DBD26-A1C6-4D99-94EF-FD69180CDB6E}" srcId="{C5972789-391A-487E-816D-B4392FD6A47F}" destId="{6CE7753B-834C-49A5-B313-E31EB2CD2209}" srcOrd="0" destOrd="0" parTransId="{9BCF5981-15BA-4B97-9204-89BB43828BC6}" sibTransId="{2F638112-D6E1-424D-B3BA-592068B3A167}"/>
    <dgm:cxn modelId="{6999B98B-6F7D-46D8-812A-24048EE0F264}" type="presOf" srcId="{CA9D125B-F4B1-4480-8F39-C089CF5CB01B}" destId="{8BC45E04-3743-4554-8306-997CFD9EC1A6}" srcOrd="0" destOrd="0" presId="urn:microsoft.com/office/officeart/2005/8/layout/vList5"/>
    <dgm:cxn modelId="{FEC09953-1D7B-4060-AD9C-263F9870F8A9}" type="presOf" srcId="{2DFEEB3C-B9EA-4F45-85F8-3FB5A8410630}" destId="{37EA04A3-DF18-4DE2-A09B-EA0B700ACCDB}" srcOrd="0" destOrd="2" presId="urn:microsoft.com/office/officeart/2005/8/layout/vList5"/>
    <dgm:cxn modelId="{D0712525-F45C-4C28-982C-168C8D67ACB0}" srcId="{6D85C96A-819A-451C-AFB8-F4F788A9F0B0}" destId="{26767FB6-09CE-4A88-BC71-3ACC9ED2D258}" srcOrd="0" destOrd="0" parTransId="{1014D9F7-94C2-41FF-9EA6-94C435849901}" sibTransId="{22A1400F-DED1-40B8-BC88-7E928D79EBD4}"/>
    <dgm:cxn modelId="{93638DCE-E324-44B2-BDA1-1F7EBA55B7EA}" type="presOf" srcId="{5533A5A6-AAC1-4DC2-926F-9A96568D1C14}" destId="{ED6A07ED-056F-4937-ABB4-3F770471797F}" srcOrd="0" destOrd="0" presId="urn:microsoft.com/office/officeart/2005/8/layout/vList5"/>
    <dgm:cxn modelId="{E010388A-6594-4881-B1DE-FCC83AF73D7C}" type="presOf" srcId="{26767FB6-09CE-4A88-BC71-3ACC9ED2D258}" destId="{0F51ED3A-BF65-49CB-9EA8-C8EB51B3E21F}" srcOrd="0" destOrd="0" presId="urn:microsoft.com/office/officeart/2005/8/layout/vList5"/>
    <dgm:cxn modelId="{8E855628-E978-4882-B61D-012FF60ADD17}" srcId="{506DE597-6FD1-45B8-A0C8-A9DA6D4A0ABA}" destId="{3D31D60B-CC53-4885-BAFB-468ACD50050D}" srcOrd="0" destOrd="0" parTransId="{946B8E45-F149-435E-ADA3-42604ED457AA}" sibTransId="{049E1917-6C22-4565-8E14-1592C3C97734}"/>
    <dgm:cxn modelId="{D0107971-4335-4210-8228-FC5568DB1811}" type="presOf" srcId="{2791A13B-CA3D-4700-8C1A-F27F91C8609D}" destId="{FCD69057-A4A2-4CD3-96B3-384291A6D0B8}" srcOrd="0" destOrd="0" presId="urn:microsoft.com/office/officeart/2005/8/layout/vList5"/>
    <dgm:cxn modelId="{B77DCD88-0841-4D95-948C-CB1FEE9C9DA5}" type="presOf" srcId="{C2E50247-9887-4AFF-8698-11BA44DE6B6B}" destId="{CE549058-CAA4-45A5-B16E-5FE2B185AA47}" srcOrd="0" destOrd="0" presId="urn:microsoft.com/office/officeart/2005/8/layout/vList5"/>
    <dgm:cxn modelId="{4B50988F-ED33-4501-9C68-F1D199BF5943}" type="presOf" srcId="{6D85C96A-819A-451C-AFB8-F4F788A9F0B0}" destId="{43A047FB-1D36-4BE5-835F-66E06D286AA3}" srcOrd="0" destOrd="0" presId="urn:microsoft.com/office/officeart/2005/8/layout/vList5"/>
    <dgm:cxn modelId="{786E6401-A203-48FF-904E-4ED60EC9E829}" type="presOf" srcId="{3D31D60B-CC53-4885-BAFB-468ACD50050D}" destId="{37EA04A3-DF18-4DE2-A09B-EA0B700ACCDB}" srcOrd="0" destOrd="0" presId="urn:microsoft.com/office/officeart/2005/8/layout/vList5"/>
    <dgm:cxn modelId="{0EAA0728-F989-4FDC-A1DA-E5F328B4B99E}" srcId="{CA8737B4-D615-4F91-993B-807CFA0EE9CF}" destId="{6D85C96A-819A-451C-AFB8-F4F788A9F0B0}" srcOrd="2" destOrd="0" parTransId="{854E1E62-BC40-458F-84FD-1CC37B967CDD}" sibTransId="{4EDD12CA-3D2E-47BD-83B3-0114A56B86BB}"/>
    <dgm:cxn modelId="{08B9F95B-AD50-46F7-8352-9C968996D77D}" type="presOf" srcId="{874CC853-26FF-4E7F-86A3-1F29C4859BF7}" destId="{37EA04A3-DF18-4DE2-A09B-EA0B700ACCDB}" srcOrd="0" destOrd="1" presId="urn:microsoft.com/office/officeart/2005/8/layout/vList5"/>
    <dgm:cxn modelId="{696F320C-46A5-49A1-9245-8C6BC584D42C}" type="presOf" srcId="{506DE597-6FD1-45B8-A0C8-A9DA6D4A0ABA}" destId="{A3138779-C638-470D-80A0-A7652D41DB20}" srcOrd="0" destOrd="0" presId="urn:microsoft.com/office/officeart/2005/8/layout/vList5"/>
    <dgm:cxn modelId="{7395C4E8-F3E5-4F63-B611-5F0ECAE9FD1F}" type="presParOf" srcId="{A8668A05-A874-4704-8CCF-4FE5EF0D7330}" destId="{16A33256-7732-4456-A451-6121505F4A0B}" srcOrd="0" destOrd="0" presId="urn:microsoft.com/office/officeart/2005/8/layout/vList5"/>
    <dgm:cxn modelId="{77F13743-C34E-4824-9A2F-94270FD5BFF6}" type="presParOf" srcId="{16A33256-7732-4456-A451-6121505F4A0B}" destId="{ED6A07ED-056F-4937-ABB4-3F770471797F}" srcOrd="0" destOrd="0" presId="urn:microsoft.com/office/officeart/2005/8/layout/vList5"/>
    <dgm:cxn modelId="{5F280BEC-9F08-42F9-901D-B498B3F093E9}" type="presParOf" srcId="{16A33256-7732-4456-A451-6121505F4A0B}" destId="{8BC45E04-3743-4554-8306-997CFD9EC1A6}" srcOrd="1" destOrd="0" presId="urn:microsoft.com/office/officeart/2005/8/layout/vList5"/>
    <dgm:cxn modelId="{FFCADEB3-F5B1-4CF9-829B-7E1EA096119D}" type="presParOf" srcId="{A8668A05-A874-4704-8CCF-4FE5EF0D7330}" destId="{02D1B394-D507-4F0A-9E87-107AC2FA86C8}" srcOrd="1" destOrd="0" presId="urn:microsoft.com/office/officeart/2005/8/layout/vList5"/>
    <dgm:cxn modelId="{2BA35FDE-8540-46BA-B183-30B48D9F2994}" type="presParOf" srcId="{A8668A05-A874-4704-8CCF-4FE5EF0D7330}" destId="{CDD833A9-AEA9-4565-BBBE-57EDDC41336E}" srcOrd="2" destOrd="0" presId="urn:microsoft.com/office/officeart/2005/8/layout/vList5"/>
    <dgm:cxn modelId="{B7813808-7651-44C4-AE68-66E39DBC1942}" type="presParOf" srcId="{CDD833A9-AEA9-4565-BBBE-57EDDC41336E}" destId="{624D91EE-B4C6-4B53-994E-C07C43792DDE}" srcOrd="0" destOrd="0" presId="urn:microsoft.com/office/officeart/2005/8/layout/vList5"/>
    <dgm:cxn modelId="{F5C23059-1C41-4A06-B193-A3731B817528}" type="presParOf" srcId="{CDD833A9-AEA9-4565-BBBE-57EDDC41336E}" destId="{E4C53D48-E243-467B-BCB4-4C995D7478B8}" srcOrd="1" destOrd="0" presId="urn:microsoft.com/office/officeart/2005/8/layout/vList5"/>
    <dgm:cxn modelId="{A1D6F8F1-4098-42CA-B486-EF8639FD15BD}" type="presParOf" srcId="{A8668A05-A874-4704-8CCF-4FE5EF0D7330}" destId="{E184F75A-E071-4CA9-96BA-7D9A7F620DE5}" srcOrd="3" destOrd="0" presId="urn:microsoft.com/office/officeart/2005/8/layout/vList5"/>
    <dgm:cxn modelId="{8A69CE32-43E5-4C94-ADCD-D93D1F099CC7}" type="presParOf" srcId="{A8668A05-A874-4704-8CCF-4FE5EF0D7330}" destId="{FE28F6F1-A4B5-47DB-847E-DEEEADCD784D}" srcOrd="4" destOrd="0" presId="urn:microsoft.com/office/officeart/2005/8/layout/vList5"/>
    <dgm:cxn modelId="{5BE2581A-C7F5-4C8A-AF32-64492EFEF627}" type="presParOf" srcId="{FE28F6F1-A4B5-47DB-847E-DEEEADCD784D}" destId="{43A047FB-1D36-4BE5-835F-66E06D286AA3}" srcOrd="0" destOrd="0" presId="urn:microsoft.com/office/officeart/2005/8/layout/vList5"/>
    <dgm:cxn modelId="{3C6D5B82-C5EB-4F67-A616-27EFB62E2182}" type="presParOf" srcId="{FE28F6F1-A4B5-47DB-847E-DEEEADCD784D}" destId="{0F51ED3A-BF65-49CB-9EA8-C8EB51B3E21F}" srcOrd="1" destOrd="0" presId="urn:microsoft.com/office/officeart/2005/8/layout/vList5"/>
    <dgm:cxn modelId="{2BEA2ED3-FC5C-451A-AA94-92371B0B2D52}" type="presParOf" srcId="{A8668A05-A874-4704-8CCF-4FE5EF0D7330}" destId="{992B41E2-9733-47F5-8C8F-2DCB4BD96C49}" srcOrd="5" destOrd="0" presId="urn:microsoft.com/office/officeart/2005/8/layout/vList5"/>
    <dgm:cxn modelId="{5A85877E-6302-46FD-8B3F-D2F09A4E503F}" type="presParOf" srcId="{A8668A05-A874-4704-8CCF-4FE5EF0D7330}" destId="{FCC5B991-05C6-4620-B4C0-BDE2AF1BE318}" srcOrd="6" destOrd="0" presId="urn:microsoft.com/office/officeart/2005/8/layout/vList5"/>
    <dgm:cxn modelId="{BFBB9B0D-3819-4209-A39D-3DA3EAC6C907}" type="presParOf" srcId="{FCC5B991-05C6-4620-B4C0-BDE2AF1BE318}" destId="{A3138779-C638-470D-80A0-A7652D41DB20}" srcOrd="0" destOrd="0" presId="urn:microsoft.com/office/officeart/2005/8/layout/vList5"/>
    <dgm:cxn modelId="{D820775E-52F2-427B-B2C6-8699C6742476}" type="presParOf" srcId="{FCC5B991-05C6-4620-B4C0-BDE2AF1BE318}" destId="{37EA04A3-DF18-4DE2-A09B-EA0B700ACCDB}" srcOrd="1" destOrd="0" presId="urn:microsoft.com/office/officeart/2005/8/layout/vList5"/>
    <dgm:cxn modelId="{1FB722B7-B24E-4709-950D-E122C6E865BB}" type="presParOf" srcId="{A8668A05-A874-4704-8CCF-4FE5EF0D7330}" destId="{17F7AB6A-F68F-41D6-BA0D-4A01971BC371}" srcOrd="7" destOrd="0" presId="urn:microsoft.com/office/officeart/2005/8/layout/vList5"/>
    <dgm:cxn modelId="{81173686-DD0D-4106-B8BE-043BFF5D80C6}" type="presParOf" srcId="{A8668A05-A874-4704-8CCF-4FE5EF0D7330}" destId="{7E6F8696-725F-4C5F-9500-ACCB6B82DAE7}" srcOrd="8" destOrd="0" presId="urn:microsoft.com/office/officeart/2005/8/layout/vList5"/>
    <dgm:cxn modelId="{C0A0FB3C-077D-4CE0-A046-CDF314A7EF09}" type="presParOf" srcId="{7E6F8696-725F-4C5F-9500-ACCB6B82DAE7}" destId="{FCD69057-A4A2-4CD3-96B3-384291A6D0B8}" srcOrd="0" destOrd="0" presId="urn:microsoft.com/office/officeart/2005/8/layout/vList5"/>
    <dgm:cxn modelId="{01B91345-7778-47BD-A3FB-23FF6623543B}" type="presParOf" srcId="{7E6F8696-725F-4C5F-9500-ACCB6B82DAE7}" destId="{CE549058-CAA4-45A5-B16E-5FE2B185AA47}" srcOrd="1" destOrd="0" presId="urn:microsoft.com/office/officeart/2005/8/layout/vList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dgm:t>
        <a:bodyPr/>
        <a:lstStyle/>
        <a:p>
          <a:r>
            <a:rPr lang="en-US" dirty="0" smtClean="0">
              <a:latin typeface="Century Gothic" pitchFamily="34" charset="0"/>
            </a:rPr>
            <a:t>Goal 1</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solidFill>
                <a:schemeClr val="tx1">
                  <a:lumMod val="50000"/>
                  <a:lumOff val="50000"/>
                </a:schemeClr>
              </a:solidFill>
              <a:latin typeface="Century Gothic" pitchFamily="34" charset="0"/>
            </a:rPr>
            <a:t>Lifelong Learning</a:t>
          </a:r>
          <a:endParaRPr lang="en-US" dirty="0">
            <a:solidFill>
              <a:schemeClr val="tx1">
                <a:lumMod val="50000"/>
                <a:lumOff val="50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B081D0CD-A905-451A-A195-4240CA743CC4}" type="presOf" srcId="{CA9D125B-F4B1-4480-8F39-C089CF5CB01B}" destId="{8BC45E04-3743-4554-8306-997CFD9EC1A6}" srcOrd="0" destOrd="0" presId="urn:microsoft.com/office/officeart/2005/8/layout/vList5"/>
    <dgm:cxn modelId="{9A208DFF-08BD-492B-B2EC-A56786424ED2}" type="presOf" srcId="{5533A5A6-AAC1-4DC2-926F-9A96568D1C14}" destId="{ED6A07ED-056F-4937-ABB4-3F770471797F}" srcOrd="0" destOrd="0" presId="urn:microsoft.com/office/officeart/2005/8/layout/vList5"/>
    <dgm:cxn modelId="{CB5DB2B8-A8DA-4145-BF72-A446281C7A97}" type="presOf" srcId="{CA8737B4-D615-4F91-993B-807CFA0EE9CF}" destId="{A8668A05-A874-4704-8CCF-4FE5EF0D7330}" srcOrd="0" destOrd="0" presId="urn:microsoft.com/office/officeart/2005/8/layout/vList5"/>
    <dgm:cxn modelId="{E1356815-F21E-4EA4-919B-CA7B72D346B8}" srcId="{5533A5A6-AAC1-4DC2-926F-9A96568D1C14}" destId="{CA9D125B-F4B1-4480-8F39-C089CF5CB01B}" srcOrd="0" destOrd="0" parTransId="{D060C2DE-F003-45A3-AD0A-FE6F7E60AE70}" sibTransId="{27592134-5725-4ED1-A789-2743522DB788}"/>
    <dgm:cxn modelId="{F14220F0-D457-4AC8-B053-4189DA435BA3}" srcId="{CA8737B4-D615-4F91-993B-807CFA0EE9CF}" destId="{5533A5A6-AAC1-4DC2-926F-9A96568D1C14}" srcOrd="0" destOrd="0" parTransId="{A3D4F366-AD30-49B7-A94F-9B5D557A176F}" sibTransId="{3CD741A8-8206-48EA-AF90-DA9FDCD05646}"/>
    <dgm:cxn modelId="{F7A7F5BA-9D5C-47B3-96DF-816F2191D3D7}" type="presParOf" srcId="{A8668A05-A874-4704-8CCF-4FE5EF0D7330}" destId="{16A33256-7732-4456-A451-6121505F4A0B}" srcOrd="0" destOrd="0" presId="urn:microsoft.com/office/officeart/2005/8/layout/vList5"/>
    <dgm:cxn modelId="{353F7B9B-675E-4258-AF1E-DA39C3DC0C1E}" type="presParOf" srcId="{16A33256-7732-4456-A451-6121505F4A0B}" destId="{ED6A07ED-056F-4937-ABB4-3F770471797F}" srcOrd="0" destOrd="0" presId="urn:microsoft.com/office/officeart/2005/8/layout/vList5"/>
    <dgm:cxn modelId="{E98EC130-341B-43CB-B168-C8B34A9C1B18}"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dgm:t>
        <a:bodyPr/>
        <a:lstStyle/>
        <a:p>
          <a:r>
            <a:rPr lang="en-US" dirty="0" smtClean="0">
              <a:latin typeface="Century Gothic" pitchFamily="34" charset="0"/>
            </a:rPr>
            <a:t>Goal 1</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solidFill>
                <a:schemeClr val="tx1">
                  <a:lumMod val="50000"/>
                  <a:lumOff val="50000"/>
                </a:schemeClr>
              </a:solidFill>
              <a:latin typeface="Century Gothic" pitchFamily="34" charset="0"/>
            </a:rPr>
            <a:t>Learning Spaces</a:t>
          </a:r>
          <a:endParaRPr lang="en-US" dirty="0">
            <a:solidFill>
              <a:schemeClr val="tx1">
                <a:lumMod val="50000"/>
                <a:lumOff val="50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89705BB3-3ABB-45A9-90DB-7E7F11312860}" type="presOf" srcId="{5533A5A6-AAC1-4DC2-926F-9A96568D1C14}" destId="{ED6A07ED-056F-4937-ABB4-3F770471797F}" srcOrd="0" destOrd="0" presId="urn:microsoft.com/office/officeart/2005/8/layout/vList5"/>
    <dgm:cxn modelId="{E1356815-F21E-4EA4-919B-CA7B72D346B8}" srcId="{5533A5A6-AAC1-4DC2-926F-9A96568D1C14}" destId="{CA9D125B-F4B1-4480-8F39-C089CF5CB01B}" srcOrd="0" destOrd="0" parTransId="{D060C2DE-F003-45A3-AD0A-FE6F7E60AE70}" sibTransId="{27592134-5725-4ED1-A789-2743522DB788}"/>
    <dgm:cxn modelId="{F14220F0-D457-4AC8-B053-4189DA435BA3}" srcId="{CA8737B4-D615-4F91-993B-807CFA0EE9CF}" destId="{5533A5A6-AAC1-4DC2-926F-9A96568D1C14}" srcOrd="0" destOrd="0" parTransId="{A3D4F366-AD30-49B7-A94F-9B5D557A176F}" sibTransId="{3CD741A8-8206-48EA-AF90-DA9FDCD05646}"/>
    <dgm:cxn modelId="{CF57E237-360B-4355-A888-7BA4D427D57C}" type="presOf" srcId="{CA9D125B-F4B1-4480-8F39-C089CF5CB01B}" destId="{8BC45E04-3743-4554-8306-997CFD9EC1A6}" srcOrd="0" destOrd="0" presId="urn:microsoft.com/office/officeart/2005/8/layout/vList5"/>
    <dgm:cxn modelId="{1EE701BD-B1C9-410C-BF24-9B53F9EB0915}" type="presOf" srcId="{CA8737B4-D615-4F91-993B-807CFA0EE9CF}" destId="{A8668A05-A874-4704-8CCF-4FE5EF0D7330}" srcOrd="0" destOrd="0" presId="urn:microsoft.com/office/officeart/2005/8/layout/vList5"/>
    <dgm:cxn modelId="{4DACA1B6-8DB0-46CA-8429-D6B5BF9FB6BE}" type="presParOf" srcId="{A8668A05-A874-4704-8CCF-4FE5EF0D7330}" destId="{16A33256-7732-4456-A451-6121505F4A0B}" srcOrd="0" destOrd="0" presId="urn:microsoft.com/office/officeart/2005/8/layout/vList5"/>
    <dgm:cxn modelId="{C69A80D7-3339-455F-A19D-F40B239C5CA6}" type="presParOf" srcId="{16A33256-7732-4456-A451-6121505F4A0B}" destId="{ED6A07ED-056F-4937-ABB4-3F770471797F}" srcOrd="0" destOrd="0" presId="urn:microsoft.com/office/officeart/2005/8/layout/vList5"/>
    <dgm:cxn modelId="{AB42BCE6-FDB6-45F0-94B2-A459DE08CB7F}"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a:solidFill>
          <a:srgbClr val="5CB565"/>
        </a:solidFill>
      </dgm:spPr>
      <dgm:t>
        <a:bodyPr/>
        <a:lstStyle/>
        <a:p>
          <a:r>
            <a:rPr lang="en-US" dirty="0" smtClean="0">
              <a:latin typeface="Century Gothic" pitchFamily="34" charset="0"/>
            </a:rPr>
            <a:t>Goal 2</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8CF6067D-C29B-4276-BC1E-8EDD2C75735B}">
      <dgm:prSet phldrT="[Text]"/>
      <dgm:spPr>
        <a:solidFill>
          <a:srgbClr val="D2E5D5">
            <a:alpha val="89804"/>
          </a:srgbClr>
        </a:solidFill>
      </dgm:spPr>
      <dgm:t>
        <a:bodyPr/>
        <a:lstStyle/>
        <a:p>
          <a:r>
            <a:rPr lang="en-US" dirty="0" smtClean="0">
              <a:solidFill>
                <a:schemeClr val="tx1">
                  <a:lumMod val="65000"/>
                  <a:lumOff val="35000"/>
                </a:schemeClr>
              </a:solidFill>
              <a:latin typeface="Century Gothic" pitchFamily="34" charset="0"/>
            </a:rPr>
            <a:t>Performance Tasks</a:t>
          </a:r>
          <a:endParaRPr lang="en-US" dirty="0">
            <a:solidFill>
              <a:schemeClr val="tx1">
                <a:lumMod val="65000"/>
                <a:lumOff val="35000"/>
              </a:schemeClr>
            </a:solidFill>
            <a:latin typeface="Century Gothic" pitchFamily="34" charset="0"/>
          </a:endParaRPr>
        </a:p>
      </dgm:t>
    </dgm:pt>
    <dgm:pt modelId="{08AFBC01-44BD-4C90-83BE-E814D9AA928F}" type="parTrans" cxnId="{871DB201-5A72-431E-9B81-DD796CCE777B}">
      <dgm:prSet/>
      <dgm:spPr/>
      <dgm:t>
        <a:bodyPr/>
        <a:lstStyle/>
        <a:p>
          <a:endParaRPr lang="en-US"/>
        </a:p>
      </dgm:t>
    </dgm:pt>
    <dgm:pt modelId="{66BEE0E4-AD9E-4737-8AB9-6D9BFFABAE03}" type="sibTrans" cxnId="{871DB201-5A72-431E-9B81-DD796CCE777B}">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871DB201-5A72-431E-9B81-DD796CCE777B}" srcId="{5533A5A6-AAC1-4DC2-926F-9A96568D1C14}" destId="{8CF6067D-C29B-4276-BC1E-8EDD2C75735B}" srcOrd="0" destOrd="0" parTransId="{08AFBC01-44BD-4C90-83BE-E814D9AA928F}" sibTransId="{66BEE0E4-AD9E-4737-8AB9-6D9BFFABAE03}"/>
    <dgm:cxn modelId="{8A7FD4EA-C725-4E6C-946B-D522DF8297B9}" type="presOf" srcId="{8CF6067D-C29B-4276-BC1E-8EDD2C75735B}" destId="{8BC45E04-3743-4554-8306-997CFD9EC1A6}" srcOrd="0" destOrd="0" presId="urn:microsoft.com/office/officeart/2005/8/layout/vList5"/>
    <dgm:cxn modelId="{9C6B7D02-3ABA-4E16-854F-2FA6EB41CF58}" type="presOf" srcId="{5533A5A6-AAC1-4DC2-926F-9A96568D1C14}" destId="{ED6A07ED-056F-4937-ABB4-3F770471797F}" srcOrd="0" destOrd="0" presId="urn:microsoft.com/office/officeart/2005/8/layout/vList5"/>
    <dgm:cxn modelId="{A180907D-B322-4494-8BED-D0D8BD268928}" type="presOf" srcId="{CA8737B4-D615-4F91-993B-807CFA0EE9CF}" destId="{A8668A05-A874-4704-8CCF-4FE5EF0D7330}"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E9652C29-0D5E-48AC-85A3-831048E4F81F}" type="presParOf" srcId="{A8668A05-A874-4704-8CCF-4FE5EF0D7330}" destId="{16A33256-7732-4456-A451-6121505F4A0B}" srcOrd="0" destOrd="0" presId="urn:microsoft.com/office/officeart/2005/8/layout/vList5"/>
    <dgm:cxn modelId="{C85B3281-269C-4976-8789-880093F60727}" type="presParOf" srcId="{16A33256-7732-4456-A451-6121505F4A0B}" destId="{ED6A07ED-056F-4937-ABB4-3F770471797F}" srcOrd="0" destOrd="0" presId="urn:microsoft.com/office/officeart/2005/8/layout/vList5"/>
    <dgm:cxn modelId="{7638BACA-F820-490E-B5B8-7E5D8348C4CD}"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a:solidFill>
          <a:srgbClr val="5EAFA6"/>
        </a:solidFill>
      </dgm:spPr>
      <dgm:t>
        <a:bodyPr/>
        <a:lstStyle/>
        <a:p>
          <a:r>
            <a:rPr lang="en-US" dirty="0" smtClean="0">
              <a:latin typeface="Century Gothic" pitchFamily="34" charset="0"/>
            </a:rPr>
            <a:t>Goal 3</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37C3443D-A802-4EEB-B43A-9F766FF66A43}">
      <dgm:prSet phldrT="[Text]"/>
      <dgm:spPr>
        <a:solidFill>
          <a:srgbClr val="D2E4E2">
            <a:alpha val="89804"/>
          </a:srgbClr>
        </a:solidFill>
      </dgm:spPr>
      <dgm:t>
        <a:bodyPr/>
        <a:lstStyle/>
        <a:p>
          <a:r>
            <a:rPr lang="en-US" dirty="0" smtClean="0">
              <a:solidFill>
                <a:schemeClr val="tx1">
                  <a:lumMod val="50000"/>
                  <a:lumOff val="50000"/>
                </a:schemeClr>
              </a:solidFill>
              <a:latin typeface="Century Gothic" pitchFamily="34" charset="0"/>
            </a:rPr>
            <a:t>Employee Recognition</a:t>
          </a:r>
          <a:endParaRPr lang="en-US" dirty="0">
            <a:solidFill>
              <a:schemeClr val="tx1">
                <a:lumMod val="50000"/>
                <a:lumOff val="50000"/>
              </a:schemeClr>
            </a:solidFill>
            <a:latin typeface="Century Gothic" pitchFamily="34" charset="0"/>
          </a:endParaRPr>
        </a:p>
      </dgm:t>
    </dgm:pt>
    <dgm:pt modelId="{2849C70A-FFCC-4435-B32F-AD98E93E5CF5}" type="parTrans" cxnId="{08DF989A-4CDF-4334-8640-F7A36344E279}">
      <dgm:prSet/>
      <dgm:spPr/>
      <dgm:t>
        <a:bodyPr/>
        <a:lstStyle/>
        <a:p>
          <a:endParaRPr lang="en-US"/>
        </a:p>
      </dgm:t>
    </dgm:pt>
    <dgm:pt modelId="{52AA26CC-70A2-4EAD-9C64-D360260503FC}" type="sibTrans" cxnId="{08DF989A-4CDF-4334-8640-F7A36344E279}">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08DF989A-4CDF-4334-8640-F7A36344E279}" srcId="{5533A5A6-AAC1-4DC2-926F-9A96568D1C14}" destId="{37C3443D-A802-4EEB-B43A-9F766FF66A43}" srcOrd="0" destOrd="0" parTransId="{2849C70A-FFCC-4435-B32F-AD98E93E5CF5}" sibTransId="{52AA26CC-70A2-4EAD-9C64-D360260503FC}"/>
    <dgm:cxn modelId="{F14220F0-D457-4AC8-B053-4189DA435BA3}" srcId="{CA8737B4-D615-4F91-993B-807CFA0EE9CF}" destId="{5533A5A6-AAC1-4DC2-926F-9A96568D1C14}" srcOrd="0" destOrd="0" parTransId="{A3D4F366-AD30-49B7-A94F-9B5D557A176F}" sibTransId="{3CD741A8-8206-48EA-AF90-DA9FDCD05646}"/>
    <dgm:cxn modelId="{EDB22D0E-0DEC-4BF9-BD9E-9AA2C833FD28}" type="presOf" srcId="{37C3443D-A802-4EEB-B43A-9F766FF66A43}" destId="{8BC45E04-3743-4554-8306-997CFD9EC1A6}" srcOrd="0" destOrd="0" presId="urn:microsoft.com/office/officeart/2005/8/layout/vList5"/>
    <dgm:cxn modelId="{C9E07B9C-738D-4652-950D-C48CF410AAF8}" type="presOf" srcId="{5533A5A6-AAC1-4DC2-926F-9A96568D1C14}" destId="{ED6A07ED-056F-4937-ABB4-3F770471797F}" srcOrd="0" destOrd="0" presId="urn:microsoft.com/office/officeart/2005/8/layout/vList5"/>
    <dgm:cxn modelId="{1F24B344-1A97-4675-8F7E-C2BF31EA5BD4}" type="presOf" srcId="{CA8737B4-D615-4F91-993B-807CFA0EE9CF}" destId="{A8668A05-A874-4704-8CCF-4FE5EF0D7330}" srcOrd="0" destOrd="0" presId="urn:microsoft.com/office/officeart/2005/8/layout/vList5"/>
    <dgm:cxn modelId="{8B976862-EE0A-43C2-B141-1390FA401690}" type="presParOf" srcId="{A8668A05-A874-4704-8CCF-4FE5EF0D7330}" destId="{16A33256-7732-4456-A451-6121505F4A0B}" srcOrd="0" destOrd="0" presId="urn:microsoft.com/office/officeart/2005/8/layout/vList5"/>
    <dgm:cxn modelId="{F6C845D6-B0BC-4752-AEB1-5D79A4D4F835}" type="presParOf" srcId="{16A33256-7732-4456-A451-6121505F4A0B}" destId="{ED6A07ED-056F-4937-ABB4-3F770471797F}" srcOrd="0" destOrd="0" presId="urn:microsoft.com/office/officeart/2005/8/layout/vList5"/>
    <dgm:cxn modelId="{93D8A910-C165-4386-A247-D4BF05D76975}"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a:solidFill>
          <a:srgbClr val="6179A8"/>
        </a:solidFill>
      </dgm:spPr>
      <dgm:t>
        <a:bodyPr/>
        <a:lstStyle/>
        <a:p>
          <a:r>
            <a:rPr lang="en-US" dirty="0" smtClean="0">
              <a:latin typeface="Century Gothic" pitchFamily="34" charset="0"/>
            </a:rPr>
            <a:t>Goal 4</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E15F2FB-CD87-436E-AFAA-BB603E575307}">
      <dgm:prSet phldrT="[Text]"/>
      <dgm:spPr>
        <a:solidFill>
          <a:srgbClr val="D2D8E2">
            <a:alpha val="89804"/>
          </a:srgbClr>
        </a:solidFill>
      </dgm:spPr>
      <dgm:t>
        <a:bodyPr/>
        <a:lstStyle/>
        <a:p>
          <a:r>
            <a:rPr lang="en-US" dirty="0" smtClean="0">
              <a:solidFill>
                <a:schemeClr val="tx1">
                  <a:lumMod val="50000"/>
                  <a:lumOff val="50000"/>
                </a:schemeClr>
              </a:solidFill>
              <a:latin typeface="Century Gothic" pitchFamily="34" charset="0"/>
            </a:rPr>
            <a:t>Strategic Plan Review</a:t>
          </a:r>
          <a:endParaRPr lang="en-US" dirty="0">
            <a:solidFill>
              <a:schemeClr val="tx1">
                <a:lumMod val="50000"/>
                <a:lumOff val="50000"/>
              </a:schemeClr>
            </a:solidFill>
            <a:latin typeface="Century Gothic" pitchFamily="34" charset="0"/>
          </a:endParaRPr>
        </a:p>
      </dgm:t>
    </dgm:pt>
    <dgm:pt modelId="{29F52CCB-53B9-4E23-89D6-7DA0675F861C}" type="parTrans" cxnId="{2D2E3D58-A7E1-4048-B16E-EB86B7C0FF12}">
      <dgm:prSet/>
      <dgm:spPr/>
      <dgm:t>
        <a:bodyPr/>
        <a:lstStyle/>
        <a:p>
          <a:endParaRPr lang="en-US"/>
        </a:p>
      </dgm:t>
    </dgm:pt>
    <dgm:pt modelId="{570A3966-CEA1-45F3-BBC7-F415186A3556}" type="sibTrans" cxnId="{2D2E3D58-A7E1-4048-B16E-EB86B7C0FF12}">
      <dgm:prSet/>
      <dgm:spPr/>
      <dgm:t>
        <a:bodyPr/>
        <a:lstStyle/>
        <a:p>
          <a:endParaRPr lang="en-US"/>
        </a:p>
      </dgm:t>
    </dgm:pt>
    <dgm:pt modelId="{5C058A3C-47B5-4F84-93CA-0100C4D8B121}">
      <dgm:prSet phldrT="[Text]"/>
      <dgm:spPr>
        <a:solidFill>
          <a:srgbClr val="D2D8E2">
            <a:alpha val="89804"/>
          </a:srgbClr>
        </a:solidFill>
      </dgm:spPr>
      <dgm:t>
        <a:bodyPr/>
        <a:lstStyle/>
        <a:p>
          <a:r>
            <a:rPr lang="en-US" dirty="0" smtClean="0">
              <a:solidFill>
                <a:schemeClr val="tx1">
                  <a:lumMod val="50000"/>
                  <a:lumOff val="50000"/>
                </a:schemeClr>
              </a:solidFill>
              <a:latin typeface="Century Gothic" pitchFamily="34" charset="0"/>
            </a:rPr>
            <a:t>Strategic Communications Plan</a:t>
          </a:r>
          <a:endParaRPr lang="en-US" dirty="0">
            <a:solidFill>
              <a:schemeClr val="tx1">
                <a:lumMod val="50000"/>
                <a:lumOff val="50000"/>
              </a:schemeClr>
            </a:solidFill>
            <a:latin typeface="Century Gothic" pitchFamily="34" charset="0"/>
          </a:endParaRPr>
        </a:p>
      </dgm:t>
    </dgm:pt>
    <dgm:pt modelId="{93E833BA-61CD-4175-9102-A9ECBAB9ED58}" type="parTrans" cxnId="{365B7C0C-37D8-40E3-9AAD-B52CAC890A10}">
      <dgm:prSet/>
      <dgm:spPr/>
      <dgm:t>
        <a:bodyPr/>
        <a:lstStyle/>
        <a:p>
          <a:endParaRPr lang="en-US"/>
        </a:p>
      </dgm:t>
    </dgm:pt>
    <dgm:pt modelId="{C3D78625-91DC-4C76-A7E4-9A2FD7F6B8B9}" type="sibTrans" cxnId="{365B7C0C-37D8-40E3-9AAD-B52CAC890A10}">
      <dgm:prSet/>
      <dgm:spPr/>
      <dgm:t>
        <a:bodyPr/>
        <a:lstStyle/>
        <a:p>
          <a:endParaRPr lang="en-US"/>
        </a:p>
      </dgm:t>
    </dgm:pt>
    <dgm:pt modelId="{760B6904-5CD5-44FB-8D9F-B24AB4BCA936}">
      <dgm:prSet phldrT="[Text]"/>
      <dgm:spPr>
        <a:solidFill>
          <a:srgbClr val="D2D8E2">
            <a:alpha val="89804"/>
          </a:srgbClr>
        </a:solidFill>
      </dgm:spPr>
      <dgm:t>
        <a:bodyPr/>
        <a:lstStyle/>
        <a:p>
          <a:r>
            <a:rPr lang="en-US" dirty="0" smtClean="0">
              <a:solidFill>
                <a:schemeClr val="tx1">
                  <a:lumMod val="50000"/>
                  <a:lumOff val="50000"/>
                </a:schemeClr>
              </a:solidFill>
              <a:latin typeface="Century Gothic" pitchFamily="34" charset="0"/>
            </a:rPr>
            <a:t>Academic Excellence Scorecard</a:t>
          </a:r>
          <a:endParaRPr lang="en-US" dirty="0">
            <a:solidFill>
              <a:schemeClr val="tx1">
                <a:lumMod val="50000"/>
                <a:lumOff val="50000"/>
              </a:schemeClr>
            </a:solidFill>
            <a:latin typeface="Century Gothic" pitchFamily="34" charset="0"/>
          </a:endParaRPr>
        </a:p>
      </dgm:t>
    </dgm:pt>
    <dgm:pt modelId="{ADC80607-2EA8-4154-B116-B08C5205BB92}" type="parTrans" cxnId="{D8B66C51-EBC1-4DE3-8CFF-2BCFDE8F1105}">
      <dgm:prSet/>
      <dgm:spPr/>
    </dgm:pt>
    <dgm:pt modelId="{395F26C5-B801-488E-A059-44DF87AF9FE7}" type="sibTrans" cxnId="{D8B66C51-EBC1-4DE3-8CFF-2BCFDE8F1105}">
      <dgm:prSet/>
      <dgm:spPr/>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AB90D532-DC1D-48D6-82D0-B4932BC6BCB0}" type="presOf" srcId="{CE15F2FB-CD87-436E-AFAA-BB603E575307}" destId="{8BC45E04-3743-4554-8306-997CFD9EC1A6}" srcOrd="0" destOrd="0" presId="urn:microsoft.com/office/officeart/2005/8/layout/vList5"/>
    <dgm:cxn modelId="{444731BA-6ACE-4603-9C41-D2F5B7A2DAAF}" type="presOf" srcId="{CA8737B4-D615-4F91-993B-807CFA0EE9CF}" destId="{A8668A05-A874-4704-8CCF-4FE5EF0D7330}"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D8B66C51-EBC1-4DE3-8CFF-2BCFDE8F1105}" srcId="{5533A5A6-AAC1-4DC2-926F-9A96568D1C14}" destId="{760B6904-5CD5-44FB-8D9F-B24AB4BCA936}" srcOrd="2" destOrd="0" parTransId="{ADC80607-2EA8-4154-B116-B08C5205BB92}" sibTransId="{395F26C5-B801-488E-A059-44DF87AF9FE7}"/>
    <dgm:cxn modelId="{D48B9836-E2E1-4CBF-A197-2128433217EA}" type="presOf" srcId="{5C058A3C-47B5-4F84-93CA-0100C4D8B121}" destId="{8BC45E04-3743-4554-8306-997CFD9EC1A6}" srcOrd="0" destOrd="1" presId="urn:microsoft.com/office/officeart/2005/8/layout/vList5"/>
    <dgm:cxn modelId="{A0612781-9055-4FE1-ABE2-500061384436}" type="presOf" srcId="{760B6904-5CD5-44FB-8D9F-B24AB4BCA936}" destId="{8BC45E04-3743-4554-8306-997CFD9EC1A6}" srcOrd="0" destOrd="2" presId="urn:microsoft.com/office/officeart/2005/8/layout/vList5"/>
    <dgm:cxn modelId="{2D2E3D58-A7E1-4048-B16E-EB86B7C0FF12}" srcId="{5533A5A6-AAC1-4DC2-926F-9A96568D1C14}" destId="{CE15F2FB-CD87-436E-AFAA-BB603E575307}" srcOrd="0" destOrd="0" parTransId="{29F52CCB-53B9-4E23-89D6-7DA0675F861C}" sibTransId="{570A3966-CEA1-45F3-BBC7-F415186A3556}"/>
    <dgm:cxn modelId="{365B7C0C-37D8-40E3-9AAD-B52CAC890A10}" srcId="{5533A5A6-AAC1-4DC2-926F-9A96568D1C14}" destId="{5C058A3C-47B5-4F84-93CA-0100C4D8B121}" srcOrd="1" destOrd="0" parTransId="{93E833BA-61CD-4175-9102-A9ECBAB9ED58}" sibTransId="{C3D78625-91DC-4C76-A7E4-9A2FD7F6B8B9}"/>
    <dgm:cxn modelId="{2B04DFDE-FA15-45E0-B6A1-A569FA5D7061}" type="presOf" srcId="{5533A5A6-AAC1-4DC2-926F-9A96568D1C14}" destId="{ED6A07ED-056F-4937-ABB4-3F770471797F}" srcOrd="0" destOrd="0" presId="urn:microsoft.com/office/officeart/2005/8/layout/vList5"/>
    <dgm:cxn modelId="{CDB14F5C-E431-43C0-BCF3-F2FC9450E995}" type="presParOf" srcId="{A8668A05-A874-4704-8CCF-4FE5EF0D7330}" destId="{16A33256-7732-4456-A451-6121505F4A0B}" srcOrd="0" destOrd="0" presId="urn:microsoft.com/office/officeart/2005/8/layout/vList5"/>
    <dgm:cxn modelId="{367CB48F-2C64-4BB5-B6CB-6D9695871D48}" type="presParOf" srcId="{16A33256-7732-4456-A451-6121505F4A0B}" destId="{ED6A07ED-056F-4937-ABB4-3F770471797F}" srcOrd="0" destOrd="0" presId="urn:microsoft.com/office/officeart/2005/8/layout/vList5"/>
    <dgm:cxn modelId="{2D0F918C-1895-42F6-AF3A-7B1BE07371FE}"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a:solidFill>
          <a:srgbClr val="8064A2"/>
        </a:solidFill>
      </dgm:spPr>
      <dgm:t>
        <a:bodyPr/>
        <a:lstStyle/>
        <a:p>
          <a:r>
            <a:rPr lang="en-US" dirty="0" smtClean="0">
              <a:latin typeface="Century Gothic" pitchFamily="34" charset="0"/>
            </a:rPr>
            <a:t>Goal 5</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E4A84049-C445-4585-99FE-1D1800BDDF29}">
      <dgm:prSet phldrT="[Text]" custT="1"/>
      <dgm:spPr>
        <a:solidFill>
          <a:srgbClr val="D8D3E0">
            <a:alpha val="89804"/>
          </a:srgbClr>
        </a:solidFill>
      </dgm:spPr>
      <dgm:t>
        <a:bodyPr/>
        <a:lstStyle/>
        <a:p>
          <a:r>
            <a:rPr lang="en-US" sz="4000" dirty="0" smtClean="0">
              <a:solidFill>
                <a:schemeClr val="tx1">
                  <a:lumMod val="50000"/>
                  <a:lumOff val="50000"/>
                </a:schemeClr>
              </a:solidFill>
              <a:latin typeface="Century Gothic" pitchFamily="34" charset="0"/>
            </a:rPr>
            <a:t>Valuation</a:t>
          </a:r>
          <a:endParaRPr lang="en-US" sz="4000" dirty="0">
            <a:solidFill>
              <a:schemeClr val="tx1">
                <a:lumMod val="50000"/>
                <a:lumOff val="50000"/>
              </a:schemeClr>
            </a:solidFill>
            <a:latin typeface="Century Gothic" pitchFamily="34" charset="0"/>
          </a:endParaRPr>
        </a:p>
      </dgm:t>
    </dgm:pt>
    <dgm:pt modelId="{FC47B09C-A07B-4A11-8175-DE7EFBC3499D}" type="parTrans" cxnId="{574C1CCA-D09F-45FC-8532-BB73A51F1509}">
      <dgm:prSet/>
      <dgm:spPr/>
      <dgm:t>
        <a:bodyPr/>
        <a:lstStyle/>
        <a:p>
          <a:endParaRPr lang="en-US"/>
        </a:p>
      </dgm:t>
    </dgm:pt>
    <dgm:pt modelId="{403B02EB-04EC-468E-80AE-EDBA8677DFE7}" type="sibTrans" cxnId="{574C1CCA-D09F-45FC-8532-BB73A51F1509}">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574C1CCA-D09F-45FC-8532-BB73A51F1509}" srcId="{5533A5A6-AAC1-4DC2-926F-9A96568D1C14}" destId="{E4A84049-C445-4585-99FE-1D1800BDDF29}" srcOrd="0" destOrd="0" parTransId="{FC47B09C-A07B-4A11-8175-DE7EFBC3499D}" sibTransId="{403B02EB-04EC-468E-80AE-EDBA8677DFE7}"/>
    <dgm:cxn modelId="{95E490D0-EA9A-42F7-AC05-B6CA362629F7}" type="presOf" srcId="{CA8737B4-D615-4F91-993B-807CFA0EE9CF}" destId="{A8668A05-A874-4704-8CCF-4FE5EF0D7330}" srcOrd="0" destOrd="0" presId="urn:microsoft.com/office/officeart/2005/8/layout/vList5"/>
    <dgm:cxn modelId="{30A72B8F-82CA-404B-97C0-8CF79385F789}" type="presOf" srcId="{E4A84049-C445-4585-99FE-1D1800BDDF29}" destId="{8BC45E04-3743-4554-8306-997CFD9EC1A6}" srcOrd="0" destOrd="0" presId="urn:microsoft.com/office/officeart/2005/8/layout/vList5"/>
    <dgm:cxn modelId="{584361DD-2FBE-48DE-B8A2-1124A6530F17}" type="presOf" srcId="{5533A5A6-AAC1-4DC2-926F-9A96568D1C14}" destId="{ED6A07ED-056F-4937-ABB4-3F770471797F}"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572749DA-4FC8-4B18-A553-8D027458354C}" type="presParOf" srcId="{A8668A05-A874-4704-8CCF-4FE5EF0D7330}" destId="{16A33256-7732-4456-A451-6121505F4A0B}" srcOrd="0" destOrd="0" presId="urn:microsoft.com/office/officeart/2005/8/layout/vList5"/>
    <dgm:cxn modelId="{26997075-8672-4B21-A19C-A1257BFD653C}" type="presParOf" srcId="{16A33256-7732-4456-A451-6121505F4A0B}" destId="{ED6A07ED-056F-4937-ABB4-3F770471797F}" srcOrd="0" destOrd="0" presId="urn:microsoft.com/office/officeart/2005/8/layout/vList5"/>
    <dgm:cxn modelId="{0112DA2E-1BF8-4914-88D2-62EBCFF9D53B}"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3555567" y="-1291572"/>
          <a:ext cx="972160" cy="380390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Lifelong Learning</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Learning Spaces</a:t>
          </a:r>
          <a:endParaRPr lang="en-US" sz="1600" kern="1200" dirty="0">
            <a:solidFill>
              <a:schemeClr val="tx1">
                <a:lumMod val="65000"/>
                <a:lumOff val="35000"/>
              </a:schemeClr>
            </a:solidFill>
            <a:latin typeface="Century Gothic" pitchFamily="34" charset="0"/>
          </a:endParaRPr>
        </a:p>
      </dsp:txBody>
      <dsp:txXfrm rot="5400000">
        <a:off x="3555567" y="-1291572"/>
        <a:ext cx="972160" cy="3803904"/>
      </dsp:txXfrm>
    </dsp:sp>
    <dsp:sp modelId="{ED6A07ED-056F-4937-ABB4-3F770471797F}">
      <dsp:nvSpPr>
        <dsp:cNvPr id="0" name=""/>
        <dsp:cNvSpPr/>
      </dsp:nvSpPr>
      <dsp:spPr>
        <a:xfrm>
          <a:off x="0" y="2779"/>
          <a:ext cx="2139696" cy="1215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latin typeface="Century Gothic" pitchFamily="34" charset="0"/>
            </a:rPr>
            <a:t>Goal 1</a:t>
          </a:r>
          <a:endParaRPr lang="en-US" sz="4100" kern="1200" dirty="0">
            <a:latin typeface="Century Gothic" pitchFamily="34" charset="0"/>
          </a:endParaRPr>
        </a:p>
      </dsp:txBody>
      <dsp:txXfrm>
        <a:off x="0" y="2779"/>
        <a:ext cx="2139696" cy="1215200"/>
      </dsp:txXfrm>
    </dsp:sp>
    <dsp:sp modelId="{E4C53D48-E243-467B-BCB4-4C995D7478B8}">
      <dsp:nvSpPr>
        <dsp:cNvPr id="0" name=""/>
        <dsp:cNvSpPr/>
      </dsp:nvSpPr>
      <dsp:spPr>
        <a:xfrm rot="5400000">
          <a:off x="3555567" y="-15612"/>
          <a:ext cx="972160" cy="3803904"/>
        </a:xfrm>
        <a:prstGeom prst="round2SameRect">
          <a:avLst/>
        </a:prstGeom>
        <a:solidFill>
          <a:schemeClr val="accent3">
            <a:tint val="40000"/>
            <a:alpha val="90000"/>
            <a:hueOff val="2679212"/>
            <a:satOff val="-3448"/>
            <a:lumOff val="-269"/>
            <a:alphaOff val="0"/>
          </a:schemeClr>
        </a:solidFill>
        <a:ln w="25400" cap="flat" cmpd="sng" algn="ctr">
          <a:solidFill>
            <a:schemeClr val="accent3">
              <a:tint val="40000"/>
              <a:alpha val="90000"/>
              <a:hueOff val="2679212"/>
              <a:satOff val="-3448"/>
              <a:lumOff val="-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Performance Tasks</a:t>
          </a:r>
          <a:endParaRPr lang="en-US" sz="1600" kern="1200" dirty="0">
            <a:solidFill>
              <a:schemeClr val="tx1">
                <a:lumMod val="65000"/>
                <a:lumOff val="35000"/>
              </a:schemeClr>
            </a:solidFill>
            <a:latin typeface="Century Gothic" pitchFamily="34" charset="0"/>
          </a:endParaRPr>
        </a:p>
      </dsp:txBody>
      <dsp:txXfrm rot="5400000">
        <a:off x="3555567" y="-15612"/>
        <a:ext cx="972160" cy="3803904"/>
      </dsp:txXfrm>
    </dsp:sp>
    <dsp:sp modelId="{624D91EE-B4C6-4B53-994E-C07C43792DDE}">
      <dsp:nvSpPr>
        <dsp:cNvPr id="0" name=""/>
        <dsp:cNvSpPr/>
      </dsp:nvSpPr>
      <dsp:spPr>
        <a:xfrm>
          <a:off x="0" y="1278739"/>
          <a:ext cx="2139696" cy="121520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latin typeface="Century Gothic" pitchFamily="34" charset="0"/>
            </a:rPr>
            <a:t>Goal 2</a:t>
          </a:r>
          <a:endParaRPr lang="en-US" sz="4100" kern="1200" dirty="0">
            <a:latin typeface="Century Gothic" pitchFamily="34" charset="0"/>
          </a:endParaRPr>
        </a:p>
      </dsp:txBody>
      <dsp:txXfrm>
        <a:off x="0" y="1278739"/>
        <a:ext cx="2139696" cy="1215200"/>
      </dsp:txXfrm>
    </dsp:sp>
    <dsp:sp modelId="{0F51ED3A-BF65-49CB-9EA8-C8EB51B3E21F}">
      <dsp:nvSpPr>
        <dsp:cNvPr id="0" name=""/>
        <dsp:cNvSpPr/>
      </dsp:nvSpPr>
      <dsp:spPr>
        <a:xfrm rot="5400000">
          <a:off x="3555567" y="1260347"/>
          <a:ext cx="972160" cy="3803904"/>
        </a:xfrm>
        <a:prstGeom prst="round2SameRect">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Engagement</a:t>
          </a:r>
          <a:endParaRPr lang="en-US" sz="1600" kern="1200" dirty="0">
            <a:solidFill>
              <a:schemeClr val="tx1">
                <a:lumMod val="65000"/>
                <a:lumOff val="35000"/>
              </a:schemeClr>
            </a:solidFill>
            <a:latin typeface="Century Gothic" pitchFamily="34" charset="0"/>
          </a:endParaRPr>
        </a:p>
      </dsp:txBody>
      <dsp:txXfrm rot="5400000">
        <a:off x="3555567" y="1260347"/>
        <a:ext cx="972160" cy="3803904"/>
      </dsp:txXfrm>
    </dsp:sp>
    <dsp:sp modelId="{43A047FB-1D36-4BE5-835F-66E06D286AA3}">
      <dsp:nvSpPr>
        <dsp:cNvPr id="0" name=""/>
        <dsp:cNvSpPr/>
      </dsp:nvSpPr>
      <dsp:spPr>
        <a:xfrm>
          <a:off x="0" y="2554699"/>
          <a:ext cx="2139696" cy="121520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latin typeface="Century Gothic" pitchFamily="34" charset="0"/>
            </a:rPr>
            <a:t>Goal 3</a:t>
          </a:r>
          <a:endParaRPr lang="en-US" sz="4100" kern="1200" dirty="0">
            <a:latin typeface="Century Gothic" pitchFamily="34" charset="0"/>
          </a:endParaRPr>
        </a:p>
      </dsp:txBody>
      <dsp:txXfrm>
        <a:off x="0" y="2554699"/>
        <a:ext cx="2139696" cy="1215200"/>
      </dsp:txXfrm>
    </dsp:sp>
    <dsp:sp modelId="{37EA04A3-DF18-4DE2-A09B-EA0B700ACCDB}">
      <dsp:nvSpPr>
        <dsp:cNvPr id="0" name=""/>
        <dsp:cNvSpPr/>
      </dsp:nvSpPr>
      <dsp:spPr>
        <a:xfrm rot="5400000">
          <a:off x="3555567" y="2536308"/>
          <a:ext cx="972160" cy="3803904"/>
        </a:xfrm>
        <a:prstGeom prst="round2SameRect">
          <a:avLst/>
        </a:prstGeom>
        <a:solidFill>
          <a:schemeClr val="accent3">
            <a:tint val="40000"/>
            <a:alpha val="90000"/>
            <a:hueOff val="8037638"/>
            <a:satOff val="-10345"/>
            <a:lumOff val="-806"/>
            <a:alphaOff val="0"/>
          </a:schemeClr>
        </a:solidFill>
        <a:ln w="25400" cap="flat" cmpd="sng" algn="ctr">
          <a:solidFill>
            <a:schemeClr val="accent3">
              <a:tint val="40000"/>
              <a:alpha val="90000"/>
              <a:hueOff val="8037638"/>
              <a:satOff val="-10345"/>
              <a:lumOff val="-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Strategic Plan Review</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Strategic Communications</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Academic Excellence Scorecard</a:t>
          </a:r>
          <a:endParaRPr lang="en-US" sz="1600" kern="1200" dirty="0">
            <a:solidFill>
              <a:schemeClr val="tx1">
                <a:lumMod val="65000"/>
                <a:lumOff val="35000"/>
              </a:schemeClr>
            </a:solidFill>
            <a:latin typeface="Century Gothic" pitchFamily="34" charset="0"/>
          </a:endParaRPr>
        </a:p>
      </dsp:txBody>
      <dsp:txXfrm rot="5400000">
        <a:off x="3555567" y="2536308"/>
        <a:ext cx="972160" cy="3803904"/>
      </dsp:txXfrm>
    </dsp:sp>
    <dsp:sp modelId="{A3138779-C638-470D-80A0-A7652D41DB20}">
      <dsp:nvSpPr>
        <dsp:cNvPr id="0" name=""/>
        <dsp:cNvSpPr/>
      </dsp:nvSpPr>
      <dsp:spPr>
        <a:xfrm>
          <a:off x="0" y="3830660"/>
          <a:ext cx="2139696" cy="121520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latin typeface="Century Gothic" pitchFamily="34" charset="0"/>
            </a:rPr>
            <a:t>Goal 4</a:t>
          </a:r>
          <a:endParaRPr lang="en-US" sz="4100" kern="1200" dirty="0">
            <a:latin typeface="Century Gothic" pitchFamily="34" charset="0"/>
          </a:endParaRPr>
        </a:p>
      </dsp:txBody>
      <dsp:txXfrm>
        <a:off x="0" y="3830660"/>
        <a:ext cx="2139696" cy="1215200"/>
      </dsp:txXfrm>
    </dsp:sp>
    <dsp:sp modelId="{CE549058-CAA4-45A5-B16E-5FE2B185AA47}">
      <dsp:nvSpPr>
        <dsp:cNvPr id="0" name=""/>
        <dsp:cNvSpPr/>
      </dsp:nvSpPr>
      <dsp:spPr>
        <a:xfrm rot="5400000">
          <a:off x="3555567" y="3812268"/>
          <a:ext cx="972160" cy="3803904"/>
        </a:xfrm>
        <a:prstGeom prst="round2Same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Program Valuation</a:t>
          </a:r>
          <a:endParaRPr lang="en-US" sz="1600" kern="1200" dirty="0">
            <a:solidFill>
              <a:schemeClr val="tx1">
                <a:lumMod val="65000"/>
                <a:lumOff val="35000"/>
              </a:schemeClr>
            </a:solidFill>
            <a:latin typeface="Century Gothic" pitchFamily="34" charset="0"/>
          </a:endParaRPr>
        </a:p>
      </dsp:txBody>
      <dsp:txXfrm rot="5400000">
        <a:off x="3555567" y="3812268"/>
        <a:ext cx="972160" cy="3803904"/>
      </dsp:txXfrm>
    </dsp:sp>
    <dsp:sp modelId="{FCD69057-A4A2-4CD3-96B3-384291A6D0B8}">
      <dsp:nvSpPr>
        <dsp:cNvPr id="0" name=""/>
        <dsp:cNvSpPr/>
      </dsp:nvSpPr>
      <dsp:spPr>
        <a:xfrm>
          <a:off x="0" y="5106620"/>
          <a:ext cx="2139696" cy="12152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latin typeface="Century Gothic" pitchFamily="34" charset="0"/>
            </a:rPr>
            <a:t>Goal 5</a:t>
          </a:r>
          <a:endParaRPr lang="en-US" sz="4100" kern="1200" dirty="0">
            <a:latin typeface="Century Gothic" pitchFamily="34" charset="0"/>
          </a:endParaRPr>
        </a:p>
      </dsp:txBody>
      <dsp:txXfrm>
        <a:off x="0" y="5106620"/>
        <a:ext cx="2139696" cy="12152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83820" rIns="167640" bIns="8382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smtClean="0">
              <a:solidFill>
                <a:schemeClr val="tx1">
                  <a:lumMod val="50000"/>
                  <a:lumOff val="50000"/>
                </a:schemeClr>
              </a:solidFill>
              <a:latin typeface="Century Gothic" pitchFamily="34" charset="0"/>
            </a:rPr>
            <a:t>Lifelong Learning</a:t>
          </a:r>
          <a:endParaRPr lang="en-US" sz="4400" kern="1200" dirty="0">
            <a:solidFill>
              <a:schemeClr val="tx1">
                <a:lumMod val="50000"/>
                <a:lumOff val="50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1</a:t>
          </a:r>
          <a:endParaRPr lang="en-US" sz="5800" kern="1200" dirty="0">
            <a:latin typeface="Century Gothic" pitchFamily="34" charset="0"/>
          </a:endParaRPr>
        </a:p>
      </dsp:txBody>
      <dsp:txXfrm>
        <a:off x="0" y="0"/>
        <a:ext cx="3017520" cy="15240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0" tIns="85725" rIns="171450" bIns="85725" numCol="1" spcCol="1270" anchor="ctr" anchorCtr="0">
          <a:noAutofit/>
        </a:bodyPr>
        <a:lstStyle/>
        <a:p>
          <a:pPr marL="285750" lvl="1" indent="-285750" algn="l" defTabSz="2000250">
            <a:lnSpc>
              <a:spcPct val="90000"/>
            </a:lnSpc>
            <a:spcBef>
              <a:spcPct val="0"/>
            </a:spcBef>
            <a:spcAft>
              <a:spcPct val="15000"/>
            </a:spcAft>
            <a:buChar char="••"/>
          </a:pPr>
          <a:r>
            <a:rPr lang="en-US" sz="4500" kern="1200" dirty="0" smtClean="0">
              <a:solidFill>
                <a:schemeClr val="tx1">
                  <a:lumMod val="50000"/>
                  <a:lumOff val="50000"/>
                </a:schemeClr>
              </a:solidFill>
              <a:latin typeface="Century Gothic" pitchFamily="34" charset="0"/>
            </a:rPr>
            <a:t>Learning Spaces</a:t>
          </a:r>
          <a:endParaRPr lang="en-US" sz="4500" kern="1200" dirty="0">
            <a:solidFill>
              <a:schemeClr val="tx1">
                <a:lumMod val="50000"/>
                <a:lumOff val="50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1</a:t>
          </a:r>
          <a:endParaRPr lang="en-US" sz="5800" kern="1200" dirty="0">
            <a:latin typeface="Century Gothic" pitchFamily="34" charset="0"/>
          </a:endParaRPr>
        </a:p>
      </dsp:txBody>
      <dsp:txXfrm>
        <a:off x="0" y="0"/>
        <a:ext cx="3017520" cy="1524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rgbClr val="D2E5D5">
            <a:alpha val="89804"/>
          </a:srgb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76200" rIns="152400" bIns="762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smtClean="0">
              <a:solidFill>
                <a:schemeClr val="tx1">
                  <a:lumMod val="65000"/>
                  <a:lumOff val="35000"/>
                </a:schemeClr>
              </a:solidFill>
              <a:latin typeface="Century Gothic" pitchFamily="34" charset="0"/>
            </a:rPr>
            <a:t>Performance Tasks</a:t>
          </a:r>
          <a:endParaRPr lang="en-US" sz="4000" kern="1200" dirty="0">
            <a:solidFill>
              <a:schemeClr val="tx1">
                <a:lumMod val="65000"/>
                <a:lumOff val="35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rgbClr val="5CB5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2</a:t>
          </a:r>
          <a:endParaRPr lang="en-US" sz="5800" kern="1200" dirty="0">
            <a:latin typeface="Century Gothic" pitchFamily="34" charset="0"/>
          </a:endParaRPr>
        </a:p>
      </dsp:txBody>
      <dsp:txXfrm>
        <a:off x="0" y="0"/>
        <a:ext cx="3017520" cy="15240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rgbClr val="D2E4E2">
            <a:alpha val="89804"/>
          </a:srgb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solidFill>
                <a:schemeClr val="tx1">
                  <a:lumMod val="50000"/>
                  <a:lumOff val="50000"/>
                </a:schemeClr>
              </a:solidFill>
              <a:latin typeface="Century Gothic" pitchFamily="34" charset="0"/>
            </a:rPr>
            <a:t>Employee Recognition</a:t>
          </a:r>
          <a:endParaRPr lang="en-US" sz="3400" kern="1200" dirty="0">
            <a:solidFill>
              <a:schemeClr val="tx1">
                <a:lumMod val="50000"/>
                <a:lumOff val="50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3</a:t>
          </a:r>
          <a:endParaRPr lang="en-US" sz="5800" kern="1200" dirty="0">
            <a:latin typeface="Century Gothic" pitchFamily="34" charset="0"/>
          </a:endParaRPr>
        </a:p>
      </dsp:txBody>
      <dsp:txXfrm>
        <a:off x="0" y="0"/>
        <a:ext cx="3017520" cy="15240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rgbClr val="D2D8E2">
            <a:alpha val="89804"/>
          </a:srgb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solidFill>
                <a:schemeClr val="tx1">
                  <a:lumMod val="50000"/>
                  <a:lumOff val="50000"/>
                </a:schemeClr>
              </a:solidFill>
              <a:latin typeface="Century Gothic" pitchFamily="34" charset="0"/>
            </a:rPr>
            <a:t>Strategic Plan Review</a:t>
          </a:r>
          <a:endParaRPr lang="en-US" sz="2100" kern="1200" dirty="0">
            <a:solidFill>
              <a:schemeClr val="tx1">
                <a:lumMod val="50000"/>
                <a:lumOff val="50000"/>
              </a:schemeClr>
            </a:solidFill>
            <a:latin typeface="Century Gothic" pitchFamily="34" charset="0"/>
          </a:endParaRPr>
        </a:p>
        <a:p>
          <a:pPr marL="228600" lvl="1" indent="-228600" algn="l" defTabSz="933450">
            <a:lnSpc>
              <a:spcPct val="90000"/>
            </a:lnSpc>
            <a:spcBef>
              <a:spcPct val="0"/>
            </a:spcBef>
            <a:spcAft>
              <a:spcPct val="15000"/>
            </a:spcAft>
            <a:buChar char="••"/>
          </a:pPr>
          <a:r>
            <a:rPr lang="en-US" sz="2100" kern="1200" dirty="0" smtClean="0">
              <a:solidFill>
                <a:schemeClr val="tx1">
                  <a:lumMod val="50000"/>
                  <a:lumOff val="50000"/>
                </a:schemeClr>
              </a:solidFill>
              <a:latin typeface="Century Gothic" pitchFamily="34" charset="0"/>
            </a:rPr>
            <a:t>Strategic Communications Plan</a:t>
          </a:r>
          <a:endParaRPr lang="en-US" sz="2100" kern="1200" dirty="0">
            <a:solidFill>
              <a:schemeClr val="tx1">
                <a:lumMod val="50000"/>
                <a:lumOff val="50000"/>
              </a:schemeClr>
            </a:solidFill>
            <a:latin typeface="Century Gothic" pitchFamily="34" charset="0"/>
          </a:endParaRPr>
        </a:p>
        <a:p>
          <a:pPr marL="228600" lvl="1" indent="-228600" algn="l" defTabSz="933450">
            <a:lnSpc>
              <a:spcPct val="90000"/>
            </a:lnSpc>
            <a:spcBef>
              <a:spcPct val="0"/>
            </a:spcBef>
            <a:spcAft>
              <a:spcPct val="15000"/>
            </a:spcAft>
            <a:buChar char="••"/>
          </a:pPr>
          <a:r>
            <a:rPr lang="en-US" sz="2100" kern="1200" dirty="0" smtClean="0">
              <a:solidFill>
                <a:schemeClr val="tx1">
                  <a:lumMod val="50000"/>
                  <a:lumOff val="50000"/>
                </a:schemeClr>
              </a:solidFill>
              <a:latin typeface="Century Gothic" pitchFamily="34" charset="0"/>
            </a:rPr>
            <a:t>Academic Excellence Scorecard</a:t>
          </a:r>
          <a:endParaRPr lang="en-US" sz="2100" kern="1200" dirty="0">
            <a:solidFill>
              <a:schemeClr val="tx1">
                <a:lumMod val="50000"/>
                <a:lumOff val="50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rgbClr val="6179A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4</a:t>
          </a:r>
          <a:endParaRPr lang="en-US" sz="5800" kern="1200" dirty="0">
            <a:latin typeface="Century Gothic" pitchFamily="34" charset="0"/>
          </a:endParaRPr>
        </a:p>
      </dsp:txBody>
      <dsp:txXfrm>
        <a:off x="0" y="0"/>
        <a:ext cx="3017520" cy="152400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rgbClr val="D8D3E0">
            <a:alpha val="89804"/>
          </a:srgb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smtClean="0">
              <a:solidFill>
                <a:schemeClr val="tx1">
                  <a:lumMod val="50000"/>
                  <a:lumOff val="50000"/>
                </a:schemeClr>
              </a:solidFill>
              <a:latin typeface="Century Gothic" pitchFamily="34" charset="0"/>
            </a:rPr>
            <a:t>Valuation</a:t>
          </a:r>
          <a:endParaRPr lang="en-US" sz="4000" kern="1200" dirty="0">
            <a:solidFill>
              <a:schemeClr val="tx1">
                <a:lumMod val="50000"/>
                <a:lumOff val="50000"/>
              </a:schemeClr>
            </a:solidFill>
            <a:latin typeface="Century Gothic" pitchFamily="34" charset="0"/>
          </a:endParaRPr>
        </a:p>
      </dsp:txBody>
      <dsp:txXfrm rot="5400000">
        <a:off x="5090160" y="-1920240"/>
        <a:ext cx="1219200" cy="5364480"/>
      </dsp:txXfrm>
    </dsp:sp>
    <dsp:sp modelId="{ED6A07ED-056F-4937-ABB4-3F770471797F}">
      <dsp:nvSpPr>
        <dsp:cNvPr id="0" name=""/>
        <dsp:cNvSpPr/>
      </dsp:nvSpPr>
      <dsp:spPr>
        <a:xfrm>
          <a:off x="0" y="0"/>
          <a:ext cx="3017520" cy="1524000"/>
        </a:xfrm>
        <a:prstGeom prst="roundRect">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Goal 5</a:t>
          </a:r>
          <a:endParaRPr lang="en-US" sz="5800" kern="1200" dirty="0">
            <a:latin typeface="Century Gothic" pitchFamily="34" charset="0"/>
          </a:endParaRPr>
        </a:p>
      </dsp:txBody>
      <dsp:txXfrm>
        <a:off x="0" y="0"/>
        <a:ext cx="3017520"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8E0F541-B751-488F-B65C-B331B82F4FAE}" type="datetimeFigureOut">
              <a:rPr lang="en-US" smtClean="0"/>
              <a:pPr/>
              <a:t>8/22/2013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26FB9C0-7F8B-4E85-8453-2C8E97D8765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students throughout the Division  complete performance tasks, results</a:t>
            </a:r>
            <a:r>
              <a:rPr lang="en-US" baseline="0" dirty="0" smtClean="0"/>
              <a:t> are being collected and organized for analysis.  The next phase of this work will take place in CAI 2013.</a:t>
            </a:r>
            <a:endParaRPr lang="en-US"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Attracting and retaining high quality personnel and a commitment to building the quality of our own workforce is essential. Employee engagement, a School Division priority, continues to be an area of focus. After analyzing the results of our employee climate survey from last spring  and sharing them with the School Board, the “Engagement Focus Group” landed on one item that we are seeking to explore: employee recognition.  Back in November, we sent a survey to Principals and Directors to study our current state of recognition practices.  We shared a summary of that information with  leaders to identify the areas they wanted to hear more about.  By offering these ideas and tools, our goal is to  increase employee engagement. The HR Team provides support to leaders in the implementation of these best practices within their schools/departments. </a:t>
            </a:r>
          </a:p>
          <a:p>
            <a:r>
              <a:rPr lang="en-US" dirty="0" smtClean="0"/>
              <a:t> </a:t>
            </a:r>
          </a:p>
        </p:txBody>
      </p:sp>
      <p:sp>
        <p:nvSpPr>
          <p:cNvPr id="4" name="Slide Number Placeholder 3"/>
          <p:cNvSpPr>
            <a:spLocks noGrp="1"/>
          </p:cNvSpPr>
          <p:nvPr>
            <p:ph type="sldNum" sz="quarter" idx="10"/>
          </p:nvPr>
        </p:nvSpPr>
        <p:spPr/>
        <p:txBody>
          <a:bodyPr/>
          <a:lstStyle/>
          <a:p>
            <a:fld id="{726FB9C0-7F8B-4E85-8453-2C8E97D87657}"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are in conversations with K12 Insight to connect this work to our strategic plan review outreach efforts.  </a:t>
            </a:r>
            <a:endParaRPr lang="en-US"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1C28C-B6F4-4A26-BC5C-A7EF415AFA13}" type="datetimeFigureOut">
              <a:rPr lang="en-US" smtClean="0"/>
              <a:pPr/>
              <a:t>8/22/2013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11C28C-B6F4-4A26-BC5C-A7EF415AFA13}" type="datetimeFigureOut">
              <a:rPr lang="en-US" smtClean="0"/>
              <a:pPr/>
              <a:t>8/22/2013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E6135-ED28-4415-A722-E1724EEC88D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jpeg"/><Relationship Id="rId7" Type="http://schemas.openxmlformats.org/officeDocument/2006/relationships/diagramData" Target="../diagrams/data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11" Type="http://schemas.microsoft.com/office/2007/relationships/diagramDrawing" Target="../diagrams/drawing1.xml"/><Relationship Id="rId5" Type="http://schemas.openxmlformats.org/officeDocument/2006/relationships/image" Target="../media/image5.jpeg"/><Relationship Id="rId10" Type="http://schemas.openxmlformats.org/officeDocument/2006/relationships/diagramColors" Target="../diagrams/colors1.xml"/><Relationship Id="rId4" Type="http://schemas.openxmlformats.org/officeDocument/2006/relationships/image" Target="../media/image4.jpe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14.png"/><Relationship Id="rId4" Type="http://schemas.openxmlformats.org/officeDocument/2006/relationships/diagramLayout" Target="../diagrams/layout6.xml"/><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p:cNvSpPr/>
          <p:nvPr/>
        </p:nvSpPr>
        <p:spPr>
          <a:xfrm>
            <a:off x="6629400" y="0"/>
            <a:ext cx="2514600" cy="6858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685800"/>
            <a:ext cx="5791200" cy="1828800"/>
          </a:xfrm>
        </p:spPr>
        <p:txBody>
          <a:bodyPr>
            <a:noAutofit/>
          </a:bodyPr>
          <a:lstStyle/>
          <a:p>
            <a:r>
              <a:rPr lang="en-US" sz="4000" dirty="0" smtClean="0">
                <a:solidFill>
                  <a:schemeClr val="tx1">
                    <a:lumMod val="65000"/>
                    <a:lumOff val="35000"/>
                  </a:schemeClr>
                </a:solidFill>
                <a:latin typeface="Century Gothic" pitchFamily="34" charset="0"/>
              </a:rPr>
              <a:t>A Look at Our Strategic Performance</a:t>
            </a:r>
            <a:endParaRPr lang="en-US" sz="4000" dirty="0">
              <a:solidFill>
                <a:schemeClr val="tx1">
                  <a:lumMod val="65000"/>
                  <a:lumOff val="35000"/>
                </a:schemeClr>
              </a:solidFill>
              <a:latin typeface="Century Gothic" pitchFamily="34" charset="0"/>
            </a:endParaRPr>
          </a:p>
        </p:txBody>
      </p:sp>
      <p:sp>
        <p:nvSpPr>
          <p:cNvPr id="3" name="Subtitle 2"/>
          <p:cNvSpPr>
            <a:spLocks noGrp="1"/>
          </p:cNvSpPr>
          <p:nvPr>
            <p:ph type="subTitle" idx="1"/>
          </p:nvPr>
        </p:nvSpPr>
        <p:spPr>
          <a:xfrm>
            <a:off x="1981200" y="3048000"/>
            <a:ext cx="2286000" cy="457200"/>
          </a:xfrm>
        </p:spPr>
        <p:txBody>
          <a:bodyPr>
            <a:normAutofit/>
          </a:bodyPr>
          <a:lstStyle/>
          <a:p>
            <a:r>
              <a:rPr lang="en-US" sz="2000" dirty="0" smtClean="0">
                <a:solidFill>
                  <a:schemeClr val="tx1">
                    <a:lumMod val="75000"/>
                    <a:lumOff val="25000"/>
                  </a:schemeClr>
                </a:solidFill>
                <a:latin typeface="Century Gothic" pitchFamily="34" charset="0"/>
              </a:rPr>
              <a:t>August 22, 2013</a:t>
            </a:r>
            <a:endParaRPr lang="en-US" sz="2000" dirty="0">
              <a:solidFill>
                <a:schemeClr val="tx1">
                  <a:lumMod val="75000"/>
                  <a:lumOff val="25000"/>
                </a:schemeClr>
              </a:solidFill>
              <a:latin typeface="Century Gothic" pitchFamily="34" charset="0"/>
            </a:endParaRPr>
          </a:p>
        </p:txBody>
      </p:sp>
      <p:sp>
        <p:nvSpPr>
          <p:cNvPr id="7" name="Title 1"/>
          <p:cNvSpPr txBox="1">
            <a:spLocks/>
          </p:cNvSpPr>
          <p:nvPr/>
        </p:nvSpPr>
        <p:spPr>
          <a:xfrm>
            <a:off x="533400" y="2362200"/>
            <a:ext cx="5257800" cy="990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1" u="none" strike="noStrike" kern="1200" cap="none" spc="0" normalizeH="0" baseline="0" noProof="0" dirty="0" smtClean="0">
                <a:ln>
                  <a:noFill/>
                </a:ln>
                <a:solidFill>
                  <a:schemeClr val="tx1">
                    <a:lumMod val="75000"/>
                    <a:lumOff val="25000"/>
                  </a:schemeClr>
                </a:solidFill>
                <a:effectLst/>
                <a:uLnTx/>
                <a:uFillTx/>
                <a:latin typeface="Century Gothic" pitchFamily="34" charset="0"/>
                <a:ea typeface="+mj-ea"/>
                <a:cs typeface="+mj-cs"/>
              </a:rPr>
              <a:t> 2012-13</a:t>
            </a:r>
            <a:r>
              <a:rPr kumimoji="0" lang="en-US" sz="2000" b="0" i="1" u="none" strike="noStrike" kern="1200" cap="none" spc="0" normalizeH="0" noProof="0" dirty="0" smtClean="0">
                <a:ln>
                  <a:noFill/>
                </a:ln>
                <a:solidFill>
                  <a:schemeClr val="tx1">
                    <a:lumMod val="75000"/>
                    <a:lumOff val="25000"/>
                  </a:schemeClr>
                </a:solidFill>
                <a:effectLst/>
                <a:uLnTx/>
                <a:uFillTx/>
                <a:latin typeface="Century Gothic" pitchFamily="34" charset="0"/>
                <a:ea typeface="+mj-ea"/>
                <a:cs typeface="+mj-cs"/>
              </a:rPr>
              <a:t> </a:t>
            </a:r>
            <a:r>
              <a:rPr kumimoji="0" lang="en-US" sz="2000" b="0" i="1" u="none" strike="noStrike" kern="1200" cap="none" spc="0" normalizeH="0" baseline="0" noProof="0" dirty="0" smtClean="0">
                <a:ln>
                  <a:noFill/>
                </a:ln>
                <a:solidFill>
                  <a:schemeClr val="tx1">
                    <a:lumMod val="75000"/>
                    <a:lumOff val="25000"/>
                  </a:schemeClr>
                </a:solidFill>
                <a:effectLst/>
                <a:uLnTx/>
                <a:uFillTx/>
                <a:latin typeface="Century Gothic" pitchFamily="34" charset="0"/>
                <a:ea typeface="+mj-ea"/>
                <a:cs typeface="+mj-cs"/>
              </a:rPr>
              <a:t>Q4/EOY</a:t>
            </a:r>
            <a:r>
              <a:rPr kumimoji="0" lang="en-US" sz="2000" b="0" i="1" u="none" strike="noStrike" kern="1200" cap="none" spc="0" normalizeH="0" noProof="0" dirty="0" smtClean="0">
                <a:ln>
                  <a:noFill/>
                </a:ln>
                <a:solidFill>
                  <a:schemeClr val="tx1">
                    <a:lumMod val="75000"/>
                    <a:lumOff val="25000"/>
                  </a:schemeClr>
                </a:solidFill>
                <a:effectLst/>
                <a:uLnTx/>
                <a:uFillTx/>
                <a:latin typeface="Century Gothic" pitchFamily="34" charset="0"/>
                <a:ea typeface="+mj-ea"/>
                <a:cs typeface="+mj-cs"/>
              </a:rPr>
              <a:t> Progress Summary</a:t>
            </a:r>
            <a:endParaRPr kumimoji="0" lang="en-US" sz="2000" b="0" i="1" u="none" strike="noStrike" kern="1200" cap="none" spc="0" normalizeH="0" baseline="0" noProof="0" dirty="0">
              <a:ln>
                <a:noFill/>
              </a:ln>
              <a:solidFill>
                <a:schemeClr val="tx1">
                  <a:lumMod val="75000"/>
                  <a:lumOff val="25000"/>
                </a:schemeClr>
              </a:solidFill>
              <a:effectLst/>
              <a:uLnTx/>
              <a:uFillTx/>
              <a:latin typeface="Century Gothic" pitchFamily="34" charset="0"/>
              <a:ea typeface="+mj-ea"/>
              <a:cs typeface="+mj-cs"/>
            </a:endParaRPr>
          </a:p>
        </p:txBody>
      </p:sp>
      <p:pic>
        <p:nvPicPr>
          <p:cNvPr id="8" name="Picture 7" descr="ACPS_PDSA.png"/>
          <p:cNvPicPr>
            <a:picLocks noChangeAspect="1"/>
          </p:cNvPicPr>
          <p:nvPr/>
        </p:nvPicPr>
        <p:blipFill>
          <a:blip r:embed="rId2" cstate="print"/>
          <a:stretch>
            <a:fillRect/>
          </a:stretch>
        </p:blipFill>
        <p:spPr>
          <a:xfrm>
            <a:off x="1361967" y="3962400"/>
            <a:ext cx="3743433" cy="2514600"/>
          </a:xfrm>
          <a:prstGeom prst="rect">
            <a:avLst/>
          </a:prstGeom>
          <a:ln>
            <a:noFill/>
          </a:ln>
          <a:effectLst>
            <a:outerShdw blurRad="292100" dist="139700" dir="2700000" algn="tl" rotWithShape="0">
              <a:srgbClr val="333333">
                <a:alpha val="65000"/>
              </a:srgbClr>
            </a:outerShdw>
          </a:effectLst>
        </p:spPr>
      </p:pic>
      <p:grpSp>
        <p:nvGrpSpPr>
          <p:cNvPr id="18" name="Group 17"/>
          <p:cNvGrpSpPr/>
          <p:nvPr/>
        </p:nvGrpSpPr>
        <p:grpSpPr>
          <a:xfrm>
            <a:off x="6858000" y="152400"/>
            <a:ext cx="2057400" cy="6478400"/>
            <a:chOff x="6781800" y="152400"/>
            <a:chExt cx="2057400" cy="6478400"/>
          </a:xfrm>
        </p:grpSpPr>
        <p:pic>
          <p:nvPicPr>
            <p:cNvPr id="1026" name="Picture 2"/>
            <p:cNvPicPr>
              <a:picLocks noChangeAspect="1" noChangeArrowheads="1"/>
            </p:cNvPicPr>
            <p:nvPr/>
          </p:nvPicPr>
          <p:blipFill>
            <a:blip r:embed="rId3" cstate="print"/>
            <a:srcRect l="5927" t="11089" r="6719"/>
            <a:stretch>
              <a:fillRect/>
            </a:stretch>
          </p:blipFill>
          <p:spPr bwMode="auto">
            <a:xfrm>
              <a:off x="6781800" y="2057400"/>
              <a:ext cx="1981200" cy="14478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4" cstate="print"/>
            <a:srcRect t="9474" b="31545"/>
            <a:stretch>
              <a:fillRect/>
            </a:stretch>
          </p:blipFill>
          <p:spPr bwMode="auto">
            <a:xfrm>
              <a:off x="6784975" y="152400"/>
              <a:ext cx="1978025" cy="1752600"/>
            </a:xfrm>
            <a:prstGeom prst="rect">
              <a:avLst/>
            </a:prstGeom>
            <a:ln>
              <a:no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5" cstate="print"/>
            <a:srcRect r="7438" b="20307"/>
            <a:stretch>
              <a:fillRect/>
            </a:stretch>
          </p:blipFill>
          <p:spPr bwMode="auto">
            <a:xfrm>
              <a:off x="6781800" y="5257800"/>
              <a:ext cx="1066800" cy="13716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6" cstate="print"/>
            <a:srcRect l="7037"/>
            <a:stretch>
              <a:fillRect/>
            </a:stretch>
          </p:blipFill>
          <p:spPr bwMode="auto">
            <a:xfrm>
              <a:off x="6781800" y="3657600"/>
              <a:ext cx="1981200" cy="1444982"/>
            </a:xfrm>
            <a:prstGeom prst="rect">
              <a:avLst/>
            </a:prstGeom>
            <a:ln>
              <a:noFill/>
            </a:ln>
            <a:effectLst>
              <a:outerShdw blurRad="292100" dist="139700" dir="2700000" algn="tl" rotWithShape="0">
                <a:srgbClr val="333333">
                  <a:alpha val="65000"/>
                </a:srgbClr>
              </a:outerShdw>
            </a:effectLst>
          </p:spPr>
        </p:pic>
        <p:pic>
          <p:nvPicPr>
            <p:cNvPr id="1030" name="Picture 6"/>
            <p:cNvPicPr>
              <a:picLocks noChangeAspect="1" noChangeArrowheads="1"/>
            </p:cNvPicPr>
            <p:nvPr/>
          </p:nvPicPr>
          <p:blipFill>
            <a:blip r:embed="rId7" cstate="print"/>
            <a:srcRect l="9229" r="7502"/>
            <a:stretch>
              <a:fillRect/>
            </a:stretch>
          </p:blipFill>
          <p:spPr bwMode="auto">
            <a:xfrm>
              <a:off x="7924800" y="5257800"/>
              <a:ext cx="914400" cy="1373000"/>
            </a:xfrm>
            <a:prstGeom prst="rect">
              <a:avLst/>
            </a:prstGeom>
            <a:ln>
              <a:noFill/>
            </a:ln>
            <a:effectLst>
              <a:outerShdw blurRad="292100" dist="139700" dir="2700000" algn="tl" rotWithShape="0">
                <a:srgbClr val="333333">
                  <a:alpha val="65000"/>
                </a:srgbClr>
              </a:outerShdw>
            </a:effectLst>
          </p:spPr>
        </p:pic>
      </p:grpSp>
      <p:cxnSp>
        <p:nvCxnSpPr>
          <p:cNvPr id="20" name="Straight Connector 19"/>
          <p:cNvCxnSpPr/>
          <p:nvPr/>
        </p:nvCxnSpPr>
        <p:spPr>
          <a:xfrm>
            <a:off x="685800" y="2438400"/>
            <a:ext cx="4953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p:cNvSpPr/>
          <p:nvPr/>
        </p:nvSpPr>
        <p:spPr>
          <a:xfrm>
            <a:off x="6629400" y="0"/>
            <a:ext cx="2514600" cy="6858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17"/>
          <p:cNvGrpSpPr/>
          <p:nvPr/>
        </p:nvGrpSpPr>
        <p:grpSpPr>
          <a:xfrm>
            <a:off x="6858000" y="152400"/>
            <a:ext cx="2057400" cy="6478400"/>
            <a:chOff x="6781800" y="152400"/>
            <a:chExt cx="2057400" cy="6478400"/>
          </a:xfrm>
        </p:grpSpPr>
        <p:pic>
          <p:nvPicPr>
            <p:cNvPr id="1026" name="Picture 2"/>
            <p:cNvPicPr>
              <a:picLocks noChangeAspect="1" noChangeArrowheads="1"/>
            </p:cNvPicPr>
            <p:nvPr/>
          </p:nvPicPr>
          <p:blipFill>
            <a:blip r:embed="rId2" cstate="print"/>
            <a:srcRect l="5927" t="11089" r="6719"/>
            <a:stretch>
              <a:fillRect/>
            </a:stretch>
          </p:blipFill>
          <p:spPr bwMode="auto">
            <a:xfrm>
              <a:off x="6781800" y="2057400"/>
              <a:ext cx="1981200" cy="14478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3" cstate="print"/>
            <a:srcRect t="9474" b="31545"/>
            <a:stretch>
              <a:fillRect/>
            </a:stretch>
          </p:blipFill>
          <p:spPr bwMode="auto">
            <a:xfrm>
              <a:off x="6784975" y="152400"/>
              <a:ext cx="1978025" cy="1752600"/>
            </a:xfrm>
            <a:prstGeom prst="rect">
              <a:avLst/>
            </a:prstGeom>
            <a:ln>
              <a:no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4" cstate="print"/>
            <a:srcRect r="7438" b="20307"/>
            <a:stretch>
              <a:fillRect/>
            </a:stretch>
          </p:blipFill>
          <p:spPr bwMode="auto">
            <a:xfrm>
              <a:off x="6781800" y="5257800"/>
              <a:ext cx="1066800" cy="13716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5" cstate="print"/>
            <a:srcRect l="7037"/>
            <a:stretch>
              <a:fillRect/>
            </a:stretch>
          </p:blipFill>
          <p:spPr bwMode="auto">
            <a:xfrm>
              <a:off x="6781800" y="3657600"/>
              <a:ext cx="1981200" cy="1444982"/>
            </a:xfrm>
            <a:prstGeom prst="rect">
              <a:avLst/>
            </a:prstGeom>
            <a:ln>
              <a:noFill/>
            </a:ln>
            <a:effectLst>
              <a:outerShdw blurRad="292100" dist="139700" dir="2700000" algn="tl" rotWithShape="0">
                <a:srgbClr val="333333">
                  <a:alpha val="65000"/>
                </a:srgbClr>
              </a:outerShdw>
            </a:effectLst>
          </p:spPr>
        </p:pic>
        <p:pic>
          <p:nvPicPr>
            <p:cNvPr id="1030" name="Picture 6"/>
            <p:cNvPicPr>
              <a:picLocks noChangeAspect="1" noChangeArrowheads="1"/>
            </p:cNvPicPr>
            <p:nvPr/>
          </p:nvPicPr>
          <p:blipFill>
            <a:blip r:embed="rId6" cstate="print"/>
            <a:srcRect l="9229" r="7502"/>
            <a:stretch>
              <a:fillRect/>
            </a:stretch>
          </p:blipFill>
          <p:spPr bwMode="auto">
            <a:xfrm>
              <a:off x="7924800" y="5257800"/>
              <a:ext cx="914400" cy="1373000"/>
            </a:xfrm>
            <a:prstGeom prst="rect">
              <a:avLst/>
            </a:prstGeom>
            <a:ln>
              <a:noFill/>
            </a:ln>
            <a:effectLst>
              <a:outerShdw blurRad="292100" dist="139700" dir="2700000" algn="tl" rotWithShape="0">
                <a:srgbClr val="333333">
                  <a:alpha val="65000"/>
                </a:srgbClr>
              </a:outerShdw>
            </a:effectLst>
          </p:spPr>
        </p:pic>
      </p:grpSp>
      <p:graphicFrame>
        <p:nvGraphicFramePr>
          <p:cNvPr id="21" name="Diagram 20"/>
          <p:cNvGraphicFramePr/>
          <p:nvPr/>
        </p:nvGraphicFramePr>
        <p:xfrm>
          <a:off x="304800" y="228600"/>
          <a:ext cx="5943600" cy="632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7" cstate="print"/>
          <a:srcRect/>
          <a:stretch>
            <a:fillRect/>
          </a:stretch>
        </p:blipFill>
        <p:spPr bwMode="auto">
          <a:xfrm>
            <a:off x="457200" y="2514600"/>
            <a:ext cx="4303460" cy="3662362"/>
          </a:xfrm>
          <a:prstGeom prst="rect">
            <a:avLst/>
          </a:prstGeom>
          <a:noFill/>
          <a:ln w="9525">
            <a:noFill/>
            <a:miter lim="800000"/>
            <a:headEnd/>
            <a:tailEnd/>
          </a:ln>
        </p:spPr>
      </p:pic>
      <p:sp>
        <p:nvSpPr>
          <p:cNvPr id="8" name="Double Brace 7"/>
          <p:cNvSpPr/>
          <p:nvPr/>
        </p:nvSpPr>
        <p:spPr>
          <a:xfrm>
            <a:off x="4953000" y="2971800"/>
            <a:ext cx="3352800" cy="2286000"/>
          </a:xfrm>
          <a:prstGeom prst="bracePair">
            <a:avLst/>
          </a:prstGeom>
          <a:solidFill>
            <a:srgbClr val="DEE7D1"/>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ctr"/>
          <a:lstStyle/>
          <a:p>
            <a:pPr algn="ctr"/>
            <a:r>
              <a:rPr lang="en-US" sz="3200" dirty="0" smtClean="0">
                <a:solidFill>
                  <a:schemeClr val="tx1">
                    <a:lumMod val="50000"/>
                    <a:lumOff val="50000"/>
                  </a:schemeClr>
                </a:solidFill>
                <a:latin typeface="Century Gothic" pitchFamily="34" charset="0"/>
              </a:rPr>
              <a:t>Reinforced through Performance Tasks</a:t>
            </a:r>
            <a:endParaRPr lang="en-US" dirty="0">
              <a:solidFill>
                <a:schemeClr val="tx1">
                  <a:lumMod val="50000"/>
                  <a:lumOff val="50000"/>
                </a:schemeClr>
              </a:solidFill>
              <a:latin typeface="Century Gothic" pitchFamily="34" charset="0"/>
            </a:endParaRPr>
          </a:p>
        </p:txBody>
      </p:sp>
      <p:sp>
        <p:nvSpPr>
          <p:cNvPr id="9" name="Explosion 1 8"/>
          <p:cNvSpPr/>
          <p:nvPr/>
        </p:nvSpPr>
        <p:spPr>
          <a:xfrm rot="20612723">
            <a:off x="7104921" y="4855978"/>
            <a:ext cx="1676400" cy="1447800"/>
          </a:xfrm>
          <a:prstGeom prst="irregularSeal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Spring Survey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p:cNvPicPr>
            <a:picLocks noChangeAspect="1" noChangeArrowheads="1"/>
          </p:cNvPicPr>
          <p:nvPr/>
        </p:nvPicPr>
        <p:blipFill>
          <a:blip r:embed="rId7" cstate="print"/>
          <a:srcRect t="34257" r="5188"/>
          <a:stretch>
            <a:fillRect/>
          </a:stretch>
        </p:blipFill>
        <p:spPr bwMode="auto">
          <a:xfrm>
            <a:off x="1905000" y="2514600"/>
            <a:ext cx="6934200" cy="2486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Double Brace 9"/>
          <p:cNvSpPr/>
          <p:nvPr/>
        </p:nvSpPr>
        <p:spPr>
          <a:xfrm>
            <a:off x="152400" y="4038600"/>
            <a:ext cx="2438400" cy="2514600"/>
          </a:xfrm>
          <a:prstGeom prst="bracePair">
            <a:avLst/>
          </a:prstGeom>
          <a:solidFill>
            <a:srgbClr val="DEE7D1"/>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ctr"/>
          <a:lstStyle/>
          <a:p>
            <a:pPr algn="ctr"/>
            <a:r>
              <a:rPr lang="en-US" sz="2800" dirty="0" smtClean="0">
                <a:solidFill>
                  <a:schemeClr val="tx1">
                    <a:lumMod val="50000"/>
                    <a:lumOff val="50000"/>
                  </a:schemeClr>
                </a:solidFill>
                <a:latin typeface="Century Gothic" pitchFamily="34" charset="0"/>
              </a:rPr>
              <a:t>PD related to design principles</a:t>
            </a:r>
            <a:endParaRPr lang="en-US" sz="1600" dirty="0">
              <a:solidFill>
                <a:schemeClr val="tx1">
                  <a:lumMod val="50000"/>
                  <a:lumOff val="50000"/>
                </a:schemeClr>
              </a:solidFill>
              <a:latin typeface="Century Gothic"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uble Brace 12"/>
          <p:cNvSpPr/>
          <p:nvPr/>
        </p:nvSpPr>
        <p:spPr>
          <a:xfrm>
            <a:off x="609600" y="2590800"/>
            <a:ext cx="3505200" cy="36576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r>
              <a:rPr lang="en-US" sz="5400" dirty="0" smtClean="0">
                <a:solidFill>
                  <a:schemeClr val="tx1">
                    <a:lumMod val="50000"/>
                    <a:lumOff val="50000"/>
                  </a:schemeClr>
                </a:solidFill>
                <a:latin typeface="Century Gothic" pitchFamily="34" charset="0"/>
              </a:rPr>
              <a:t>98%</a:t>
            </a:r>
            <a:r>
              <a:rPr lang="en-US" sz="4800" dirty="0" smtClean="0">
                <a:solidFill>
                  <a:schemeClr val="tx1">
                    <a:lumMod val="50000"/>
                    <a:lumOff val="50000"/>
                  </a:schemeClr>
                </a:solidFill>
                <a:latin typeface="Century Gothic" pitchFamily="34" charset="0"/>
              </a:rPr>
              <a:t> </a:t>
            </a:r>
            <a:r>
              <a:rPr lang="en-US" sz="2400" dirty="0" smtClean="0">
                <a:solidFill>
                  <a:schemeClr val="tx1">
                    <a:lumMod val="50000"/>
                    <a:lumOff val="50000"/>
                  </a:schemeClr>
                </a:solidFill>
                <a:latin typeface="Century Gothic" pitchFamily="34" charset="0"/>
              </a:rPr>
              <a:t>of students in grades K-12 participated in division performance assessments</a:t>
            </a:r>
            <a:endParaRPr lang="en-US" sz="2400" dirty="0">
              <a:solidFill>
                <a:schemeClr val="tx1">
                  <a:lumMod val="50000"/>
                  <a:lumOff val="50000"/>
                </a:schemeClr>
              </a:solidFill>
              <a:latin typeface="Century Gothic" pitchFamily="34" charset="0"/>
            </a:endParaRPr>
          </a:p>
        </p:txBody>
      </p:sp>
      <p:sp>
        <p:nvSpPr>
          <p:cNvPr id="11" name="Double Brace 10"/>
          <p:cNvSpPr/>
          <p:nvPr/>
        </p:nvSpPr>
        <p:spPr>
          <a:xfrm>
            <a:off x="5029200" y="2743200"/>
            <a:ext cx="2819400" cy="9144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r>
              <a:rPr lang="en-US" sz="4000" dirty="0" smtClean="0">
                <a:solidFill>
                  <a:schemeClr val="tx1">
                    <a:lumMod val="50000"/>
                    <a:lumOff val="50000"/>
                  </a:schemeClr>
                </a:solidFill>
                <a:latin typeface="Century Gothic" pitchFamily="34" charset="0"/>
              </a:rPr>
              <a:t>CAI 2013</a:t>
            </a:r>
            <a:endParaRPr lang="en-US" sz="3600" dirty="0">
              <a:solidFill>
                <a:schemeClr val="tx1">
                  <a:lumMod val="50000"/>
                  <a:lumOff val="50000"/>
                </a:schemeClr>
              </a:solidFill>
              <a:latin typeface="Century Gothic" pitchFamily="34" charset="0"/>
            </a:endParaRPr>
          </a:p>
        </p:txBody>
      </p:sp>
      <p:pic>
        <p:nvPicPr>
          <p:cNvPr id="5121" name="Picture 1" descr="S:\CAI\2013 Pics\Nita C. Pics\IMG_4026.JPG"/>
          <p:cNvPicPr>
            <a:picLocks noChangeAspect="1" noChangeArrowheads="1"/>
          </p:cNvPicPr>
          <p:nvPr/>
        </p:nvPicPr>
        <p:blipFill>
          <a:blip r:embed="rId8" cstate="print"/>
          <a:srcRect/>
          <a:stretch>
            <a:fillRect/>
          </a:stretch>
        </p:blipFill>
        <p:spPr bwMode="auto">
          <a:xfrm>
            <a:off x="4876800" y="4114800"/>
            <a:ext cx="32004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uble Brace 13"/>
          <p:cNvSpPr/>
          <p:nvPr/>
        </p:nvSpPr>
        <p:spPr>
          <a:xfrm>
            <a:off x="457200" y="2667000"/>
            <a:ext cx="3696644" cy="32766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ctr"/>
          <a:lstStyle/>
          <a:p>
            <a:pPr>
              <a:buFont typeface="Arial" pitchFamily="34" charset="0"/>
              <a:buChar char="•"/>
            </a:pPr>
            <a:r>
              <a:rPr lang="en-US" sz="2800" dirty="0" smtClean="0">
                <a:solidFill>
                  <a:schemeClr val="tx1">
                    <a:lumMod val="50000"/>
                    <a:lumOff val="50000"/>
                  </a:schemeClr>
                </a:solidFill>
                <a:latin typeface="Century Gothic" pitchFamily="34" charset="0"/>
              </a:rPr>
              <a:t>“We Notice”</a:t>
            </a:r>
          </a:p>
          <a:p>
            <a:endParaRPr lang="en-US" sz="2800" dirty="0" smtClean="0">
              <a:solidFill>
                <a:schemeClr val="tx1">
                  <a:lumMod val="50000"/>
                  <a:lumOff val="50000"/>
                </a:schemeClr>
              </a:solidFill>
              <a:latin typeface="Century Gothic" pitchFamily="34" charset="0"/>
            </a:endParaRPr>
          </a:p>
          <a:p>
            <a:pPr>
              <a:buFont typeface="Arial" pitchFamily="34" charset="0"/>
              <a:buChar char="•"/>
            </a:pPr>
            <a:r>
              <a:rPr lang="en-US" sz="2800" dirty="0" smtClean="0">
                <a:solidFill>
                  <a:schemeClr val="tx1">
                    <a:lumMod val="50000"/>
                    <a:lumOff val="50000"/>
                  </a:schemeClr>
                </a:solidFill>
                <a:latin typeface="Century Gothic" pitchFamily="34" charset="0"/>
              </a:rPr>
              <a:t>Employee Feedback Used in Continuous Improvement</a:t>
            </a:r>
            <a:endParaRPr lang="en-US" sz="2800" dirty="0">
              <a:solidFill>
                <a:schemeClr val="tx1">
                  <a:lumMod val="50000"/>
                  <a:lumOff val="50000"/>
                </a:schemeClr>
              </a:solidFill>
              <a:latin typeface="Century Gothic" pitchFamily="34" charset="0"/>
            </a:endParaRPr>
          </a:p>
        </p:txBody>
      </p:sp>
      <p:cxnSp>
        <p:nvCxnSpPr>
          <p:cNvPr id="26" name="Straight Connector 25"/>
          <p:cNvCxnSpPr>
            <a:stCxn id="14" idx="3"/>
            <a:endCxn id="3076" idx="1"/>
          </p:cNvCxnSpPr>
          <p:nvPr/>
        </p:nvCxnSpPr>
        <p:spPr>
          <a:xfrm>
            <a:off x="4153844" y="4305300"/>
            <a:ext cx="1371600" cy="93392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4" idx="3"/>
            <a:endCxn id="3074" idx="1"/>
          </p:cNvCxnSpPr>
          <p:nvPr/>
        </p:nvCxnSpPr>
        <p:spPr>
          <a:xfrm flipV="1">
            <a:off x="4153844" y="3200400"/>
            <a:ext cx="1295400" cy="1104900"/>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descr="S:\We Notice\WN4.JPG"/>
          <p:cNvPicPr>
            <a:picLocks noChangeAspect="1" noChangeArrowheads="1"/>
          </p:cNvPicPr>
          <p:nvPr/>
        </p:nvPicPr>
        <p:blipFill>
          <a:blip r:embed="rId8" cstate="print"/>
          <a:srcRect/>
          <a:stretch>
            <a:fillRect/>
          </a:stretch>
        </p:blipFill>
        <p:spPr bwMode="auto">
          <a:xfrm>
            <a:off x="5449244" y="2286000"/>
            <a:ext cx="2448476"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Check mark symbol icon button"/>
          <p:cNvPicPr>
            <a:picLocks noChangeAspect="1" noChangeArrowheads="1"/>
          </p:cNvPicPr>
          <p:nvPr/>
        </p:nvPicPr>
        <p:blipFill>
          <a:blip r:embed="rId9" cstate="print"/>
          <a:srcRect/>
          <a:stretch>
            <a:fillRect/>
          </a:stretch>
        </p:blipFill>
        <p:spPr bwMode="auto">
          <a:xfrm>
            <a:off x="5525444" y="4534844"/>
            <a:ext cx="1408756" cy="14087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8" cstate="print"/>
          <a:srcRect/>
          <a:stretch>
            <a:fillRect/>
          </a:stretch>
        </p:blipFill>
        <p:spPr bwMode="auto">
          <a:xfrm>
            <a:off x="533400" y="2390634"/>
            <a:ext cx="1934626" cy="2514600"/>
          </a:xfrm>
          <a:prstGeom prst="rect">
            <a:avLst/>
          </a:prstGeom>
          <a:ln>
            <a:noFill/>
          </a:ln>
          <a:effectLst>
            <a:outerShdw blurRad="292100" dist="139700" dir="2700000" algn="tl" rotWithShape="0">
              <a:srgbClr val="333333">
                <a:alpha val="65000"/>
              </a:srgbClr>
            </a:outerShdw>
          </a:effectLst>
        </p:spPr>
      </p:pic>
      <p:sp>
        <p:nvSpPr>
          <p:cNvPr id="18" name="Double Brace 17"/>
          <p:cNvSpPr/>
          <p:nvPr/>
        </p:nvSpPr>
        <p:spPr>
          <a:xfrm>
            <a:off x="152400" y="5181600"/>
            <a:ext cx="2590800" cy="15240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pPr algn="ctr"/>
            <a:r>
              <a:rPr lang="en-US" sz="1600" b="1" dirty="0" smtClean="0">
                <a:solidFill>
                  <a:schemeClr val="tx1">
                    <a:lumMod val="50000"/>
                    <a:lumOff val="50000"/>
                  </a:schemeClr>
                </a:solidFill>
                <a:latin typeface="Century Gothic" pitchFamily="34" charset="0"/>
              </a:rPr>
              <a:t>Strategic Plan Review</a:t>
            </a:r>
            <a:r>
              <a:rPr lang="en-US" sz="1600" i="1" dirty="0" smtClean="0">
                <a:solidFill>
                  <a:schemeClr val="tx1">
                    <a:lumMod val="50000"/>
                    <a:lumOff val="50000"/>
                  </a:schemeClr>
                </a:solidFill>
                <a:latin typeface="Century Gothic" pitchFamily="34" charset="0"/>
              </a:rPr>
              <a:t> </a:t>
            </a:r>
          </a:p>
          <a:p>
            <a:pPr algn="ctr"/>
            <a:endParaRPr lang="en-US" sz="1600" i="1" dirty="0" smtClean="0">
              <a:solidFill>
                <a:schemeClr val="tx1">
                  <a:lumMod val="50000"/>
                  <a:lumOff val="50000"/>
                </a:schemeClr>
              </a:solidFill>
              <a:latin typeface="Century Gothic" pitchFamily="34" charset="0"/>
            </a:endParaRPr>
          </a:p>
          <a:p>
            <a:pPr algn="ctr"/>
            <a:r>
              <a:rPr lang="en-US" sz="1600" i="1" dirty="0" smtClean="0">
                <a:solidFill>
                  <a:schemeClr val="tx1">
                    <a:lumMod val="50000"/>
                    <a:lumOff val="50000"/>
                  </a:schemeClr>
                </a:solidFill>
                <a:latin typeface="Century Gothic" pitchFamily="34" charset="0"/>
              </a:rPr>
              <a:t>Completed</a:t>
            </a:r>
          </a:p>
        </p:txBody>
      </p:sp>
      <p:sp>
        <p:nvSpPr>
          <p:cNvPr id="28" name="Double Brace 27"/>
          <p:cNvSpPr/>
          <p:nvPr/>
        </p:nvSpPr>
        <p:spPr>
          <a:xfrm>
            <a:off x="2971800" y="5181600"/>
            <a:ext cx="2743200" cy="15240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pPr algn="ctr"/>
            <a:r>
              <a:rPr lang="en-US" sz="1600" b="1" dirty="0" smtClean="0">
                <a:solidFill>
                  <a:schemeClr val="tx1">
                    <a:lumMod val="50000"/>
                    <a:lumOff val="50000"/>
                  </a:schemeClr>
                </a:solidFill>
                <a:latin typeface="Century Gothic" pitchFamily="34" charset="0"/>
              </a:rPr>
              <a:t>Communications Plan</a:t>
            </a:r>
          </a:p>
          <a:p>
            <a:pPr algn="ctr"/>
            <a:endParaRPr lang="en-US" sz="1600" i="1" dirty="0" smtClean="0">
              <a:solidFill>
                <a:schemeClr val="tx1">
                  <a:lumMod val="50000"/>
                  <a:lumOff val="50000"/>
                </a:schemeClr>
              </a:solidFill>
              <a:latin typeface="Century Gothic" pitchFamily="34" charset="0"/>
            </a:endParaRPr>
          </a:p>
          <a:p>
            <a:pPr algn="ctr"/>
            <a:r>
              <a:rPr lang="en-US" sz="1600" i="1" dirty="0" smtClean="0">
                <a:solidFill>
                  <a:schemeClr val="tx1">
                    <a:lumMod val="50000"/>
                    <a:lumOff val="50000"/>
                  </a:schemeClr>
                </a:solidFill>
                <a:latin typeface="Century Gothic" pitchFamily="34" charset="0"/>
              </a:rPr>
              <a:t>Recommendations Planned or Already Underway</a:t>
            </a:r>
          </a:p>
          <a:p>
            <a:pPr algn="ctr"/>
            <a:endParaRPr lang="en-US" sz="1600" i="1" dirty="0" smtClean="0">
              <a:solidFill>
                <a:schemeClr val="tx1">
                  <a:lumMod val="50000"/>
                  <a:lumOff val="50000"/>
                </a:schemeClr>
              </a:solidFill>
              <a:latin typeface="Century Gothic" pitchFamily="34" charset="0"/>
            </a:endParaRPr>
          </a:p>
        </p:txBody>
      </p:sp>
      <p:sp>
        <p:nvSpPr>
          <p:cNvPr id="29" name="Double Brace 28"/>
          <p:cNvSpPr/>
          <p:nvPr/>
        </p:nvSpPr>
        <p:spPr>
          <a:xfrm>
            <a:off x="5943600" y="5181600"/>
            <a:ext cx="2743200" cy="15240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pPr algn="ctr"/>
            <a:r>
              <a:rPr lang="en-US" sz="1600" b="1" dirty="0" smtClean="0">
                <a:solidFill>
                  <a:schemeClr val="tx1">
                    <a:lumMod val="50000"/>
                    <a:lumOff val="50000"/>
                  </a:schemeClr>
                </a:solidFill>
                <a:latin typeface="Century Gothic" pitchFamily="34" charset="0"/>
              </a:rPr>
              <a:t>Quality Learning Indicators </a:t>
            </a:r>
          </a:p>
          <a:p>
            <a:pPr algn="ctr"/>
            <a:endParaRPr lang="en-US" sz="1600" i="1" dirty="0" smtClean="0">
              <a:solidFill>
                <a:schemeClr val="tx1">
                  <a:lumMod val="50000"/>
                  <a:lumOff val="50000"/>
                </a:schemeClr>
              </a:solidFill>
              <a:latin typeface="Century Gothic" pitchFamily="34" charset="0"/>
            </a:endParaRPr>
          </a:p>
          <a:p>
            <a:pPr algn="ctr"/>
            <a:r>
              <a:rPr lang="en-US" sz="1600" i="1" dirty="0" smtClean="0">
                <a:solidFill>
                  <a:schemeClr val="tx1">
                    <a:lumMod val="50000"/>
                    <a:lumOff val="50000"/>
                  </a:schemeClr>
                </a:solidFill>
                <a:latin typeface="Century Gothic" pitchFamily="34" charset="0"/>
              </a:rPr>
              <a:t>Horizon 2020 Strategic Plan</a:t>
            </a:r>
            <a:endParaRPr lang="en-US" sz="1600" dirty="0" smtClean="0">
              <a:solidFill>
                <a:schemeClr val="tx1">
                  <a:lumMod val="50000"/>
                  <a:lumOff val="50000"/>
                </a:schemeClr>
              </a:solidFill>
              <a:latin typeface="Century Gothic" pitchFamily="34" charset="0"/>
            </a:endParaRPr>
          </a:p>
        </p:txBody>
      </p:sp>
      <p:pic>
        <p:nvPicPr>
          <p:cNvPr id="2050" name="Picture 2"/>
          <p:cNvPicPr>
            <a:picLocks noChangeAspect="1" noChangeArrowheads="1"/>
          </p:cNvPicPr>
          <p:nvPr/>
        </p:nvPicPr>
        <p:blipFill>
          <a:blip r:embed="rId9" cstate="print"/>
          <a:srcRect/>
          <a:stretch>
            <a:fillRect/>
          </a:stretch>
        </p:blipFill>
        <p:spPr bwMode="auto">
          <a:xfrm>
            <a:off x="2971800" y="2590800"/>
            <a:ext cx="2794000" cy="2059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3"/>
          <p:cNvPicPr>
            <a:picLocks noChangeAspect="1" noChangeArrowheads="1"/>
          </p:cNvPicPr>
          <p:nvPr/>
        </p:nvPicPr>
        <p:blipFill>
          <a:blip r:embed="rId10" cstate="print"/>
          <a:srcRect/>
          <a:stretch>
            <a:fillRect/>
          </a:stretch>
        </p:blipFill>
        <p:spPr bwMode="auto">
          <a:xfrm>
            <a:off x="6172200" y="2438400"/>
            <a:ext cx="2329764" cy="2409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uble Brace 12"/>
          <p:cNvSpPr/>
          <p:nvPr/>
        </p:nvSpPr>
        <p:spPr>
          <a:xfrm>
            <a:off x="5791200" y="3352800"/>
            <a:ext cx="2133600" cy="1905000"/>
          </a:xfrm>
          <a:prstGeom prst="bracePair">
            <a:avLst/>
          </a:prstGeom>
          <a:solidFill>
            <a:srgbClr val="D2E5D5"/>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t"/>
          <a:lstStyle/>
          <a:p>
            <a:pPr algn="ctr"/>
            <a:r>
              <a:rPr lang="en-US" sz="2800" i="1" dirty="0" smtClean="0">
                <a:solidFill>
                  <a:schemeClr val="tx1">
                    <a:lumMod val="50000"/>
                    <a:lumOff val="50000"/>
                  </a:schemeClr>
                </a:solidFill>
                <a:latin typeface="Century Gothic" pitchFamily="34" charset="0"/>
              </a:rPr>
              <a:t>Proposal  under review</a:t>
            </a:r>
            <a:endParaRPr lang="en-US" sz="2800" dirty="0" smtClean="0">
              <a:solidFill>
                <a:schemeClr val="tx1">
                  <a:lumMod val="50000"/>
                  <a:lumOff val="50000"/>
                </a:schemeClr>
              </a:solidFill>
              <a:latin typeface="Century Gothic" pitchFamily="34" charset="0"/>
            </a:endParaRPr>
          </a:p>
          <a:p>
            <a:endParaRPr lang="en-US" sz="2400" dirty="0">
              <a:solidFill>
                <a:schemeClr val="tx1">
                  <a:lumMod val="50000"/>
                  <a:lumOff val="50000"/>
                </a:schemeClr>
              </a:solidFill>
              <a:latin typeface="Century Gothic" pitchFamily="34" charset="0"/>
            </a:endParaRPr>
          </a:p>
        </p:txBody>
      </p:sp>
      <p:pic>
        <p:nvPicPr>
          <p:cNvPr id="7" name="Picture 6" descr="report.JPG"/>
          <p:cNvPicPr>
            <a:picLocks noChangeAspect="1"/>
          </p:cNvPicPr>
          <p:nvPr/>
        </p:nvPicPr>
        <p:blipFill>
          <a:blip r:embed="rId8" cstate="print"/>
          <a:stretch>
            <a:fillRect/>
          </a:stretch>
        </p:blipFill>
        <p:spPr>
          <a:xfrm>
            <a:off x="1524000" y="2971800"/>
            <a:ext cx="3200400" cy="2667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1609</TotalTime>
  <Words>230</Words>
  <Application>Microsoft Office PowerPoint</Application>
  <PresentationFormat>On-screen Show (4:3)</PresentationFormat>
  <Paragraphs>56</Paragraphs>
  <Slides>8</Slides>
  <Notes>4</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A Look at Our Strategic Performance</vt:lpstr>
      <vt:lpstr>Slide 2</vt:lpstr>
      <vt:lpstr>Slide 3</vt:lpstr>
      <vt:lpstr>Slide 4</vt:lpstr>
      <vt:lpstr>Slide 5</vt:lpstr>
      <vt:lpstr>Slide 6</vt:lpstr>
      <vt:lpstr>Slide 7</vt:lpstr>
      <vt:lpstr>Slide 8</vt:lpstr>
    </vt:vector>
  </TitlesOfParts>
  <Company>Albemarle County Public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Melissa Anderson</dc:creator>
  <cp:lastModifiedBy>Melissa Anderson</cp:lastModifiedBy>
  <cp:revision>214</cp:revision>
  <dcterms:created xsi:type="dcterms:W3CDTF">2012-06-06T12:37:44Z</dcterms:created>
  <dcterms:modified xsi:type="dcterms:W3CDTF">2013-08-22T21:37:55Z</dcterms:modified>
</cp:coreProperties>
</file>